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CE1A7-1712-4A29-ADBB-52475B49BE6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B06F7-C2B4-4426-82FF-C7810051D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0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3D0C-0474-416D-8EDE-7C4645A0A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33323-86FA-47D7-B502-83FB51710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5C7DE-7491-4969-844A-5D709A27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EBB-744D-4B14-9187-F6F84CA7CE6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B33DF-C8E9-451B-9291-E6C3BD60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2248E-9554-4363-ACB0-855094E3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CD8C-8825-47B4-A627-C81B3FDB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4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0A9CC-EB57-421A-8804-E6FCCABF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92F18-C7AE-4CC9-A186-2394CC006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FE70-D77C-47C1-BA8E-FDF7B8FE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EBB-744D-4B14-9187-F6F84CA7CE6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8895A-889A-4670-8821-5BAA1497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B301B-68A4-4AEC-9AE5-D3966050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CD8C-8825-47B4-A627-C81B3FDB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8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F02E74-0F11-43D5-99E6-3A73C2A14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25129-A28E-40E9-842C-C6BC1F508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963E8-833A-41F2-9E32-4A8A08FE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EBB-744D-4B14-9187-F6F84CA7CE6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1812-5956-4F1B-9011-2AECF6CB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B8E08-CCE2-4A97-85C5-FF131171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CD8C-8825-47B4-A627-C81B3FDB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2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4530-9CB8-4F58-934D-04396EF7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9D507-7D95-4783-815E-AF154AA8F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FE84D-FC09-497A-9B3E-77B28BF9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EBB-744D-4B14-9187-F6F84CA7CE6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90B70-787F-434A-AC27-E9CC2834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3E1F5-DB39-47CD-A8A2-F27A53A7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CD8C-8825-47B4-A627-C81B3FDB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F1F19-D45D-4C75-9B1F-768857EA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601B8-37B1-41EC-BCEA-34918A4E6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422F4-4601-4736-A02B-2185CAFFD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EBB-744D-4B14-9187-F6F84CA7CE6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5E6B8-F53B-47EB-9A5A-2E514A22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148D8-4E88-4D66-8406-47EB602E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CD8C-8825-47B4-A627-C81B3FDB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2E00-A47A-4E57-93D5-9FE76C23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BE053-0157-4264-A75E-7C328E265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14181-6F80-44EE-BD50-EE8A91D8A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B63E6-3A3A-4175-AE2E-75025BA2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EBB-744D-4B14-9187-F6F84CA7CE6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08484-72DC-4644-986E-8E09431E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7E937-547C-4D60-ACFD-A8B17BD6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CD8C-8825-47B4-A627-C81B3FDB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BEAA-67A3-4CE3-AC4F-662AB4A7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2E74D-3CD7-4E36-AB21-FC29891D1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7BF09-3AD6-41C6-BD52-DB6CC6CF1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80302-19E8-434D-BF32-C2C283FB9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3B43B-3D52-4CEA-804E-C1B1F2701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39E460-AA86-4C3B-837F-7CDB1BE4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EBB-744D-4B14-9187-F6F84CA7CE6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FD1203-DC4E-4318-AB41-CC09EADE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C52DE-6059-4799-AF4B-77FA46A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CD8C-8825-47B4-A627-C81B3FDB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3DE2-0DCD-48F5-8B8A-B82571AC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E0A624-8B03-4EE3-997D-5DA5C7F0E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EBB-744D-4B14-9187-F6F84CA7CE6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9C927-3C73-475A-9159-21A196ED4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A7E67-2E16-4D94-AC9C-CB021188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CD8C-8825-47B4-A627-C81B3FDB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C592E3-5147-4E5E-B6D9-53CCE676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EBB-744D-4B14-9187-F6F84CA7CE6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61AA24-4371-4A14-B686-34735ACA7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DCF21-2686-4A27-B708-3F6E17F8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CD8C-8825-47B4-A627-C81B3FDB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6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95EE-5C5E-47BA-B391-BF370F30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FE4A3-9F39-45EA-AA08-CAD4F1951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3F645-1C24-4E22-BB7C-D5F20CF55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8C23F-52E6-4359-B6DE-4F936F22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EBB-744D-4B14-9187-F6F84CA7CE6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96D60-E3F3-430B-B7D0-498B10FB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2BDDC-6048-47FF-B0A1-3012C87C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CD8C-8825-47B4-A627-C81B3FDB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4EF7-14EF-4798-8C63-1496349F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90C5B-A9E5-4254-A74F-76CF60B93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76AEE-7D90-4049-89CC-1149A0EAD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61A49-E8FE-4364-88B0-346DD88A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EBB-744D-4B14-9187-F6F84CA7CE6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09797-B297-4785-84B4-63D23181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734D8-4314-48C0-B86C-90FD815B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CD8C-8825-47B4-A627-C81B3FDB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1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19ECC-AD7E-43AE-B363-1129DA9F5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64864-AEEA-4ABC-B6CB-F23A662BA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6228A-3ACB-4CF7-B704-1E2EA53B9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3CEBB-744D-4B14-9187-F6F84CA7CE6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C33FE-FD75-4383-B896-4FEA54B41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9FC84-F0D8-4EBC-9CBE-31F550C5B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6CD8C-8825-47B4-A627-C81B3FDB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0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4134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3D57-4CC5-4311-83C0-6E1B3FE1B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+mn-lt"/>
              </a:rPr>
              <a:t>There’s No Escape!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6064D-4502-4BDC-AA58-4293F5394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943" y="3602038"/>
            <a:ext cx="9768114" cy="1655762"/>
          </a:xfrm>
        </p:spPr>
        <p:txBody>
          <a:bodyPr>
            <a:normAutofit/>
          </a:bodyPr>
          <a:lstStyle/>
          <a:p>
            <a:r>
              <a:rPr lang="en-US" sz="3200" dirty="0"/>
              <a:t>“We might disbelieve, ignore, neglect, be ignorant,</a:t>
            </a:r>
            <a:br>
              <a:rPr lang="en-US" sz="3200" dirty="0"/>
            </a:br>
            <a:r>
              <a:rPr lang="en-US" sz="3200" dirty="0"/>
              <a:t>or despise them, but such does not free us</a:t>
            </a:r>
            <a:br>
              <a:rPr lang="en-US" sz="3200" dirty="0"/>
            </a:br>
            <a:r>
              <a:rPr lang="en-US" sz="3200" dirty="0"/>
              <a:t>from the inevitable.</a:t>
            </a:r>
          </a:p>
        </p:txBody>
      </p:sp>
    </p:spTree>
    <p:extLst>
      <p:ext uri="{BB962C8B-B14F-4D97-AF65-F5344CB8AC3E}">
        <p14:creationId xmlns:p14="http://schemas.microsoft.com/office/powerpoint/2010/main" val="23902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F7B1-3264-497C-A024-D98E2E3B8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53"/>
            <a:ext cx="10515600" cy="71618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+mn-lt"/>
              </a:rPr>
              <a:t>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3B11D-E1C3-4F52-8889-FABAA8946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1682"/>
            <a:ext cx="10515600" cy="5315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Personally responsible to God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John 14:6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 Corinthians 9:21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John 8:24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Personally responsible to remain faithful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Revelation 2:10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Ephesians 6:1-4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Responsible for our own choices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Ezekiel 18:20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7A724-3D9A-4A64-9117-3843F0864FC4}"/>
              </a:ext>
            </a:extLst>
          </p:cNvPr>
          <p:cNvSpPr txBox="1"/>
          <p:nvPr/>
        </p:nvSpPr>
        <p:spPr>
          <a:xfrm>
            <a:off x="0" y="654594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BEF05C-E86A-4DC2-BD2B-59623EF69585}"/>
              </a:ext>
            </a:extLst>
          </p:cNvPr>
          <p:cNvCxnSpPr>
            <a:cxnSpLocks/>
          </p:cNvCxnSpPr>
          <p:nvPr/>
        </p:nvCxnSpPr>
        <p:spPr>
          <a:xfrm flipV="1">
            <a:off x="838200" y="921656"/>
            <a:ext cx="9797143" cy="6531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1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F7B1-3264-497C-A024-D98E2E3B8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53"/>
            <a:ext cx="10515600" cy="71618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+mn-lt"/>
              </a:rPr>
              <a:t>Our Influence Upon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3B11D-E1C3-4F52-8889-FABAA8946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1682"/>
            <a:ext cx="10515600" cy="5315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Good or bad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 Corinthians 3:2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 Corinthians 15:33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 Corinthians 10:32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Be the “salt of the earth” 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Matthew 5:13-16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Philippians 2:15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7A724-3D9A-4A64-9117-3843F0864FC4}"/>
              </a:ext>
            </a:extLst>
          </p:cNvPr>
          <p:cNvSpPr txBox="1"/>
          <p:nvPr/>
        </p:nvSpPr>
        <p:spPr>
          <a:xfrm>
            <a:off x="0" y="654594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BEF05C-E86A-4DC2-BD2B-59623EF69585}"/>
              </a:ext>
            </a:extLst>
          </p:cNvPr>
          <p:cNvCxnSpPr>
            <a:cxnSpLocks/>
          </p:cNvCxnSpPr>
          <p:nvPr/>
        </p:nvCxnSpPr>
        <p:spPr>
          <a:xfrm flipV="1">
            <a:off x="838200" y="921656"/>
            <a:ext cx="9797143" cy="6531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85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F7B1-3264-497C-A024-D98E2E3B8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53"/>
            <a:ext cx="10515600" cy="71618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+mn-lt"/>
              </a:rPr>
              <a:t>The Presence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3B11D-E1C3-4F52-8889-FABAA8946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1682"/>
            <a:ext cx="10515600" cy="5315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Cannot hide our sins from God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Proverbs 15:3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Proverbs 5:21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Job 31:4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Psalms 139:1-12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God searches our heart 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 Corinthians 10:5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7A724-3D9A-4A64-9117-3843F0864FC4}"/>
              </a:ext>
            </a:extLst>
          </p:cNvPr>
          <p:cNvSpPr txBox="1"/>
          <p:nvPr/>
        </p:nvSpPr>
        <p:spPr>
          <a:xfrm>
            <a:off x="0" y="654594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BEF05C-E86A-4DC2-BD2B-59623EF69585}"/>
              </a:ext>
            </a:extLst>
          </p:cNvPr>
          <p:cNvCxnSpPr>
            <a:cxnSpLocks/>
          </p:cNvCxnSpPr>
          <p:nvPr/>
        </p:nvCxnSpPr>
        <p:spPr>
          <a:xfrm flipV="1">
            <a:off x="838200" y="921656"/>
            <a:ext cx="9797143" cy="6531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7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F7B1-3264-497C-A024-D98E2E3B8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53"/>
            <a:ext cx="10515600" cy="71618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+mn-lt"/>
              </a:rPr>
              <a:t>The Consequences of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3B11D-E1C3-4F52-8889-FABAA8946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1682"/>
            <a:ext cx="10515600" cy="5315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Can’t sow one thing and reap another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Galatians 6:7-8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Don’t be misled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7A724-3D9A-4A64-9117-3843F0864FC4}"/>
              </a:ext>
            </a:extLst>
          </p:cNvPr>
          <p:cNvSpPr txBox="1"/>
          <p:nvPr/>
        </p:nvSpPr>
        <p:spPr>
          <a:xfrm>
            <a:off x="0" y="654594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BEF05C-E86A-4DC2-BD2B-59623EF69585}"/>
              </a:ext>
            </a:extLst>
          </p:cNvPr>
          <p:cNvCxnSpPr>
            <a:cxnSpLocks/>
          </p:cNvCxnSpPr>
          <p:nvPr/>
        </p:nvCxnSpPr>
        <p:spPr>
          <a:xfrm flipV="1">
            <a:off x="838200" y="921656"/>
            <a:ext cx="9797143" cy="6531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3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F7B1-3264-497C-A024-D98E2E3B8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53"/>
            <a:ext cx="10515600" cy="71618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+mn-lt"/>
              </a:rPr>
              <a:t>Death Is an Inevitable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3B11D-E1C3-4F52-8889-FABAA8946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1682"/>
            <a:ext cx="10515600" cy="5315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All have an appointment with death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Hebrews 9:27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Ecclesiastes 9:5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Romans 5:12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Are we prepared for death?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7A724-3D9A-4A64-9117-3843F0864FC4}"/>
              </a:ext>
            </a:extLst>
          </p:cNvPr>
          <p:cNvSpPr txBox="1"/>
          <p:nvPr/>
        </p:nvSpPr>
        <p:spPr>
          <a:xfrm>
            <a:off x="0" y="654594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BEF05C-E86A-4DC2-BD2B-59623EF69585}"/>
              </a:ext>
            </a:extLst>
          </p:cNvPr>
          <p:cNvCxnSpPr>
            <a:cxnSpLocks/>
          </p:cNvCxnSpPr>
          <p:nvPr/>
        </p:nvCxnSpPr>
        <p:spPr>
          <a:xfrm flipV="1">
            <a:off x="838200" y="921656"/>
            <a:ext cx="9797143" cy="6531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F7B1-3264-497C-A024-D98E2E3B8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53"/>
            <a:ext cx="10515600" cy="71618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+mn-lt"/>
              </a:rPr>
              <a:t>The Judgment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3B11D-E1C3-4F52-8889-FABAA8946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1682"/>
            <a:ext cx="10515600" cy="5315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 “After this the judgment”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Acts 17:30-31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 Corinthians 5:10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 Timothy 4:1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John 5:22, 27-29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Ecclesiastes 12:13-14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Judgment is coming!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7A724-3D9A-4A64-9117-3843F0864FC4}"/>
              </a:ext>
            </a:extLst>
          </p:cNvPr>
          <p:cNvSpPr txBox="1"/>
          <p:nvPr/>
        </p:nvSpPr>
        <p:spPr>
          <a:xfrm>
            <a:off x="0" y="654594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BEF05C-E86A-4DC2-BD2B-59623EF69585}"/>
              </a:ext>
            </a:extLst>
          </p:cNvPr>
          <p:cNvCxnSpPr>
            <a:cxnSpLocks/>
          </p:cNvCxnSpPr>
          <p:nvPr/>
        </p:nvCxnSpPr>
        <p:spPr>
          <a:xfrm flipV="1">
            <a:off x="838200" y="921656"/>
            <a:ext cx="9797143" cy="6531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D4352B0-0827-43D6-9C58-F6437D0AEC0F}"/>
              </a:ext>
            </a:extLst>
          </p:cNvPr>
          <p:cNvSpPr txBox="1"/>
          <p:nvPr/>
        </p:nvSpPr>
        <p:spPr>
          <a:xfrm>
            <a:off x="7213600" y="1603826"/>
            <a:ext cx="44123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At death, our destiny is sealed; there will be </a:t>
            </a:r>
            <a:r>
              <a:rPr lang="en-US" sz="2800" dirty="0">
                <a:solidFill>
                  <a:schemeClr val="bg1"/>
                </a:solidFill>
                <a:highlight>
                  <a:srgbClr val="000080"/>
                </a:highlight>
              </a:rPr>
              <a:t>no second chance</a:t>
            </a:r>
            <a:r>
              <a:rPr lang="en-US" sz="2800" dirty="0">
                <a:solidFill>
                  <a:schemeClr val="bg1"/>
                </a:solidFill>
              </a:rPr>
              <a:t>, only the judgment and the time of the recompense according to our deeds while we live!</a:t>
            </a:r>
          </a:p>
        </p:txBody>
      </p:sp>
    </p:spTree>
    <p:extLst>
      <p:ext uri="{BB962C8B-B14F-4D97-AF65-F5344CB8AC3E}">
        <p14:creationId xmlns:p14="http://schemas.microsoft.com/office/powerpoint/2010/main" val="4016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314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There’s No Escape!</vt:lpstr>
      <vt:lpstr>Personal Responsibility</vt:lpstr>
      <vt:lpstr>Our Influence Upon Others</vt:lpstr>
      <vt:lpstr>The Presence of God</vt:lpstr>
      <vt:lpstr>The Consequences of Sin</vt:lpstr>
      <vt:lpstr>Death Is an Inevitable Fact</vt:lpstr>
      <vt:lpstr>The Judgment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There’s No Escape!</dc:title>
  <dc:creator>Richard Thetford</dc:creator>
  <cp:lastModifiedBy>Richard Thetford</cp:lastModifiedBy>
  <cp:revision>6</cp:revision>
  <dcterms:created xsi:type="dcterms:W3CDTF">2022-03-03T02:12:04Z</dcterms:created>
  <dcterms:modified xsi:type="dcterms:W3CDTF">2022-10-09T20:14:21Z</dcterms:modified>
</cp:coreProperties>
</file>