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44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5132" y="2059012"/>
            <a:ext cx="9146751" cy="18288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74319" y="2166365"/>
            <a:ext cx="8603674" cy="1739347"/>
          </a:xfrm>
        </p:spPr>
        <p:txBody>
          <a:bodyPr tIns="45720" bIns="45720" anchor="ctr">
            <a:normAutofit/>
          </a:bodyPr>
          <a:lstStyle>
            <a:lvl1pPr algn="ctr">
              <a:lnSpc>
                <a:spcPct val="80000"/>
              </a:lnSpc>
              <a:defRPr sz="6000" spc="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970315"/>
            <a:ext cx="6858000" cy="1309255"/>
          </a:xfrm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20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4615AA-6073-43B8-9786-5E1E450B11A1}" type="datetimeFigureOut">
              <a:rPr lang="en-US" smtClean="0"/>
              <a:t>7/19/2014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4ACC2-67C4-4AD9-9D28-B13292AADE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71489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pull/>
      </p:transition>
    </mc:Choice>
    <mc:Fallback xmlns="">
      <p:transition spd="slow">
        <p:pull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4615AA-6073-43B8-9786-5E1E450B11A1}" type="datetimeFigureOut">
              <a:rPr lang="en-US" smtClean="0"/>
              <a:t>7/19/2014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4ACC2-67C4-4AD9-9D28-B13292AADE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26524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pull/>
      </p:transition>
    </mc:Choice>
    <mc:Fallback xmlns="">
      <p:transition spd="slow">
        <p:pull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764484" y="0"/>
            <a:ext cx="20574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0468" y="609600"/>
            <a:ext cx="1801785" cy="5638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609600"/>
            <a:ext cx="5979968" cy="5638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422855"/>
            <a:ext cx="2057397" cy="365125"/>
          </a:xfrm>
        </p:spPr>
        <p:txBody>
          <a:bodyPr/>
          <a:lstStyle/>
          <a:p>
            <a:fld id="{524615AA-6073-43B8-9786-5E1E450B11A1}" type="datetimeFigureOut">
              <a:rPr lang="en-US" smtClean="0"/>
              <a:t>7/19/2014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32102" y="6422855"/>
            <a:ext cx="3209752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054787" y="6422855"/>
            <a:ext cx="659819" cy="365125"/>
          </a:xfrm>
        </p:spPr>
        <p:txBody>
          <a:bodyPr/>
          <a:lstStyle/>
          <a:p>
            <a:fld id="{DFC4ACC2-67C4-4AD9-9D28-B13292AADE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59847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pull/>
      </p:transition>
    </mc:Choice>
    <mc:Fallback xmlns="">
      <p:transition spd="slow">
        <p:pull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4615AA-6073-43B8-9786-5E1E450B11A1}" type="datetimeFigureOut">
              <a:rPr lang="en-US" smtClean="0"/>
              <a:t>7/19/2014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4ACC2-67C4-4AD9-9D28-B13292AADE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27077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pull/>
      </p:transition>
    </mc:Choice>
    <mc:Fallback xmlns="">
      <p:transition spd="slow">
        <p:pull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5132" y="2059012"/>
            <a:ext cx="9146751" cy="1828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4893" y="2208879"/>
            <a:ext cx="7886700" cy="1676400"/>
          </a:xfrm>
        </p:spPr>
        <p:txBody>
          <a:bodyPr anchor="ctr">
            <a:noAutofit/>
          </a:bodyPr>
          <a:lstStyle>
            <a:lvl1pPr algn="ctr">
              <a:lnSpc>
                <a:spcPct val="80000"/>
              </a:lnSpc>
              <a:defRPr sz="6000" b="0" spc="0" baseline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4893" y="3984400"/>
            <a:ext cx="7886700" cy="1174639"/>
          </a:xfrm>
        </p:spPr>
        <p:txBody>
          <a:bodyPr anchor="t">
            <a:normAutofit/>
          </a:bodyPr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24615AA-6073-43B8-9786-5E1E450B11A1}" type="datetimeFigureOut">
              <a:rPr lang="en-US" smtClean="0"/>
              <a:t>7/19/2014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FC4ACC2-67C4-4AD9-9D28-B13292AADE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404461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500">
        <p:pull/>
      </p:transition>
    </mc:Choice>
    <mc:Fallback xmlns="">
      <p:transition spd="slow">
        <p:pull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797" y="2011680"/>
            <a:ext cx="365760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0600" y="2011680"/>
            <a:ext cx="365760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4615AA-6073-43B8-9786-5E1E450B11A1}" type="datetimeFigureOut">
              <a:rPr lang="en-US" smtClean="0"/>
              <a:t>7/19/2014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4ACC2-67C4-4AD9-9D28-B13292AADE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31438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pull/>
      </p:transition>
    </mc:Choice>
    <mc:Fallback xmlns="">
      <p:transition spd="slow">
        <p:pull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913470"/>
            <a:ext cx="365760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2656566"/>
            <a:ext cx="365760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0428" y="1913470"/>
            <a:ext cx="365760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00428" y="2656564"/>
            <a:ext cx="365760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4615AA-6073-43B8-9786-5E1E450B11A1}" type="datetimeFigureOut">
              <a:rPr lang="en-US" smtClean="0"/>
              <a:t>7/19/2014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4ACC2-67C4-4AD9-9D28-B13292AADE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08117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pull/>
      </p:transition>
    </mc:Choice>
    <mc:Fallback xmlns="">
      <p:transition spd="slow">
        <p:pull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4615AA-6073-43B8-9786-5E1E450B11A1}" type="datetimeFigureOut">
              <a:rPr lang="en-US" smtClean="0"/>
              <a:t>7/19/2014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4ACC2-67C4-4AD9-9D28-B13292AADE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46467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pull/>
      </p:transition>
    </mc:Choice>
    <mc:Fallback xmlns="">
      <p:transition spd="slow">
        <p:pull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4615AA-6073-43B8-9786-5E1E450B11A1}" type="datetimeFigureOut">
              <a:rPr lang="en-US" smtClean="0"/>
              <a:t>7/19/2014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4ACC2-67C4-4AD9-9D28-B13292AADE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87399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pull/>
      </p:transition>
    </mc:Choice>
    <mc:Fallback xmlns="">
      <p:transition spd="slow">
        <p:pull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148840"/>
            <a:ext cx="4572000" cy="38404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92568" y="2147487"/>
            <a:ext cx="2560320" cy="3432319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4615AA-6073-43B8-9786-5E1E450B11A1}" type="datetimeFigureOut">
              <a:rPr lang="en-US" smtClean="0"/>
              <a:t>7/19/2014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4ACC2-67C4-4AD9-9D28-B13292AADE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17673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pull/>
      </p:transition>
    </mc:Choice>
    <mc:Fallback xmlns="">
      <p:transition spd="slow">
        <p:pull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5800" y="2211494"/>
            <a:ext cx="4754880" cy="3840480"/>
          </a:xfrm>
          <a:solidFill>
            <a:schemeClr val="tx2">
              <a:lumMod val="60000"/>
              <a:lumOff val="40000"/>
            </a:schemeClr>
          </a:solidFill>
        </p:spPr>
        <p:txBody>
          <a:bodyPr tIns="365760" anchor="t"/>
          <a:lstStyle>
            <a:lvl1pPr marL="0" indent="0" algn="ctr">
              <a:buNone/>
              <a:defRPr sz="3200">
                <a:solidFill>
                  <a:schemeClr val="tx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85351" y="2150621"/>
            <a:ext cx="2560320" cy="3429000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4615AA-6073-43B8-9786-5E1E450B11A1}" type="datetimeFigureOut">
              <a:rPr lang="en-US" smtClean="0"/>
              <a:t>7/19/2014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4ACC2-67C4-4AD9-9D28-B13292AADE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23777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pull/>
      </p:transition>
    </mc:Choice>
    <mc:Fallback xmlns="">
      <p:transition spd="slow">
        <p:pull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62" y="176109"/>
            <a:ext cx="9141714" cy="16459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019" y="284176"/>
            <a:ext cx="7772400" cy="15087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019" y="2011680"/>
            <a:ext cx="7772400" cy="42062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557" y="6422855"/>
            <a:ext cx="2595043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fld id="{524615AA-6073-43B8-9786-5E1E450B11A1}" type="datetimeFigureOut">
              <a:rPr lang="en-US" smtClean="0"/>
              <a:t>7/19/2014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91000" y="6422855"/>
            <a:ext cx="40606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65139" y="6422855"/>
            <a:ext cx="709698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 b="0">
                <a:solidFill>
                  <a:schemeClr val="tx1"/>
                </a:solidFill>
              </a:defRPr>
            </a:lvl1pPr>
          </a:lstStyle>
          <a:p>
            <a:fld id="{DFC4ACC2-67C4-4AD9-9D28-B13292AADE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106424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mc:AlternateContent xmlns:mc="http://schemas.openxmlformats.org/markup-compatibility/2006" xmlns:p14="http://schemas.microsoft.com/office/powerpoint/2010/main">
    <mc:Choice Requires="p14">
      <p:transition spd="slow" p14:dur="1500">
        <p:pull/>
      </p:transition>
    </mc:Choice>
    <mc:Fallback xmlns="">
      <p:transition spd="slow">
        <p:pull/>
      </p:transition>
    </mc:Fallback>
  </mc:AlternateConten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000" kern="1200" cap="all" baseline="0">
          <a:solidFill>
            <a:schemeClr val="bg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tx1"/>
        </a:buClr>
        <a:buFont typeface="Wingdings" pitchFamily="2" charset="2"/>
        <a:buChar char="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4114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6400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8686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0972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2846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718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29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18062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5704" y="189175"/>
            <a:ext cx="8765530" cy="5478457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There was no more sea</a:t>
            </a:r>
            <a:endParaRPr lang="en-US" sz="48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5922687"/>
            <a:ext cx="6858000" cy="708777"/>
          </a:xfrm>
        </p:spPr>
        <p:txBody>
          <a:bodyPr>
            <a:normAutofit/>
          </a:bodyPr>
          <a:lstStyle/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Revelation 21:1-8</a:t>
            </a:r>
            <a:endParaRPr 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55947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pull/>
      </p:transition>
    </mc:Choice>
    <mc:Fallback xmlns="">
      <p:transition spd="slow">
        <p:pull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No sea of separation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019" y="2011680"/>
            <a:ext cx="7772400" cy="4718634"/>
          </a:xfrm>
        </p:spPr>
        <p:txBody>
          <a:bodyPr>
            <a:noAutofit/>
          </a:bodyPr>
          <a:lstStyle/>
          <a:p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The sea is a divider</a:t>
            </a:r>
          </a:p>
          <a:p>
            <a:pPr lvl="1"/>
            <a:r>
              <a:rPr lang="en-US" sz="3400" dirty="0" smtClean="0">
                <a:latin typeface="Arial" panose="020B0604020202020204" pitchFamily="34" charset="0"/>
                <a:cs typeface="Arial" panose="020B0604020202020204" pitchFamily="34" charset="0"/>
              </a:rPr>
              <a:t>Revelation 1:9</a:t>
            </a:r>
          </a:p>
          <a:p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Today – things stand between man and man</a:t>
            </a:r>
          </a:p>
          <a:p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In the future – nothing to separate brother from brother</a:t>
            </a:r>
          </a:p>
          <a:p>
            <a:pPr lvl="1"/>
            <a:r>
              <a:rPr lang="en-US" sz="3400" dirty="0" smtClean="0">
                <a:latin typeface="Arial" panose="020B0604020202020204" pitchFamily="34" charset="0"/>
                <a:cs typeface="Arial" panose="020B0604020202020204" pitchFamily="34" charset="0"/>
              </a:rPr>
              <a:t>Revelation 3:12</a:t>
            </a:r>
          </a:p>
          <a:p>
            <a:pPr lvl="1"/>
            <a:r>
              <a:rPr lang="en-US" sz="3400" dirty="0" smtClean="0">
                <a:latin typeface="Arial" panose="020B0604020202020204" pitchFamily="34" charset="0"/>
                <a:cs typeface="Arial" panose="020B0604020202020204" pitchFamily="34" charset="0"/>
              </a:rPr>
              <a:t>Revelation 21:3</a:t>
            </a:r>
            <a:endParaRPr lang="en-US" sz="3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00246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pull/>
      </p:transition>
    </mc:Choice>
    <mc:Fallback xmlns="">
      <p:transition spd="slow">
        <p:pull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No sea of painful mystery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018" y="2011680"/>
            <a:ext cx="8170657" cy="4718634"/>
          </a:xfrm>
        </p:spPr>
        <p:txBody>
          <a:bodyPr>
            <a:noAutofit/>
          </a:bodyPr>
          <a:lstStyle/>
          <a:p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The sea held mystery</a:t>
            </a:r>
          </a:p>
          <a:p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Today – life holds many mysteries</a:t>
            </a:r>
          </a:p>
          <a:p>
            <a:pPr lvl="1"/>
            <a:r>
              <a:rPr lang="en-US" sz="3400" dirty="0" smtClean="0">
                <a:latin typeface="Arial" panose="020B0604020202020204" pitchFamily="34" charset="0"/>
                <a:cs typeface="Arial" panose="020B0604020202020204" pitchFamily="34" charset="0"/>
              </a:rPr>
              <a:t>Deuteronomy 29:29</a:t>
            </a:r>
          </a:p>
          <a:p>
            <a:pPr lvl="1"/>
            <a:r>
              <a:rPr lang="en-US" sz="3400" dirty="0" smtClean="0">
                <a:latin typeface="Arial" panose="020B0604020202020204" pitchFamily="34" charset="0"/>
                <a:cs typeface="Arial" panose="020B0604020202020204" pitchFamily="34" charset="0"/>
              </a:rPr>
              <a:t>1 Corinthians 2:9</a:t>
            </a:r>
          </a:p>
          <a:p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In the spiritual world, the haze of life’s mystery will be cleared away</a:t>
            </a:r>
          </a:p>
          <a:p>
            <a:pPr lvl="1"/>
            <a:r>
              <a:rPr lang="en-US" sz="3400" dirty="0" smtClean="0">
                <a:latin typeface="Arial" panose="020B0604020202020204" pitchFamily="34" charset="0"/>
                <a:cs typeface="Arial" panose="020B0604020202020204" pitchFamily="34" charset="0"/>
              </a:rPr>
              <a:t>1 Corinthians 13:12</a:t>
            </a:r>
          </a:p>
          <a:p>
            <a:pPr lvl="1"/>
            <a:r>
              <a:rPr lang="en-US" sz="3400" dirty="0" smtClean="0">
                <a:latin typeface="Arial" panose="020B0604020202020204" pitchFamily="34" charset="0"/>
                <a:cs typeface="Arial" panose="020B0604020202020204" pitchFamily="34" charset="0"/>
              </a:rPr>
              <a:t>1 John 3:2</a:t>
            </a:r>
            <a:endParaRPr lang="en-US" sz="3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67522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pull/>
      </p:transition>
    </mc:Choice>
    <mc:Fallback xmlns="">
      <p:transition spd="slow">
        <p:pull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000"/>
                            </p:stCondLst>
                            <p:childTnLst>
                              <p:par>
                                <p:cTn id="36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No sea of unrest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018" y="2011680"/>
            <a:ext cx="8170657" cy="4718634"/>
          </a:xfrm>
        </p:spPr>
        <p:txBody>
          <a:bodyPr>
            <a:noAutofit/>
          </a:bodyPr>
          <a:lstStyle/>
          <a:p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The sea is forever in motion</a:t>
            </a:r>
          </a:p>
          <a:p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In the present world – nothing is ever the same</a:t>
            </a:r>
          </a:p>
          <a:p>
            <a:pPr lvl="1"/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Revelation 13:1</a:t>
            </a:r>
          </a:p>
          <a:p>
            <a:pPr lvl="1"/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Isaiah 57:20-21</a:t>
            </a:r>
          </a:p>
          <a:p>
            <a:pPr lvl="1"/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Hebrews 13:14</a:t>
            </a:r>
          </a:p>
          <a:p>
            <a:r>
              <a:rPr lang="en-US" sz="3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In heaven – there will be no unrest</a:t>
            </a:r>
          </a:p>
          <a:p>
            <a:pPr lvl="1"/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Hebrews 4:9; Revelation 14:13; Job 3:17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938142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pull/>
      </p:transition>
    </mc:Choice>
    <mc:Fallback xmlns="">
      <p:transition spd="slow">
        <p:pull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018" y="284176"/>
            <a:ext cx="8269511" cy="1508760"/>
          </a:xfrm>
        </p:spPr>
        <p:txBody>
          <a:bodyPr/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No sea of danger and death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018" y="2011680"/>
            <a:ext cx="8170657" cy="4718634"/>
          </a:xfrm>
        </p:spPr>
        <p:txBody>
          <a:bodyPr>
            <a:noAutofit/>
          </a:bodyPr>
          <a:lstStyle/>
          <a:p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The sea held fear for ancient people</a:t>
            </a:r>
          </a:p>
          <a:p>
            <a:pPr lvl="1"/>
            <a:r>
              <a:rPr lang="en-US" sz="3400" dirty="0" smtClean="0">
                <a:latin typeface="Arial" panose="020B0604020202020204" pitchFamily="34" charset="0"/>
                <a:cs typeface="Arial" panose="020B0604020202020204" pitchFamily="34" charset="0"/>
              </a:rPr>
              <a:t>Revelation 20:12-15</a:t>
            </a:r>
          </a:p>
          <a:p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In life – some seek to submerge us</a:t>
            </a:r>
          </a:p>
          <a:p>
            <a:pPr lvl="1"/>
            <a:r>
              <a:rPr lang="en-US" sz="3400" dirty="0" smtClean="0">
                <a:latin typeface="Arial" panose="020B0604020202020204" pitchFamily="34" charset="0"/>
                <a:cs typeface="Arial" panose="020B0604020202020204" pitchFamily="34" charset="0"/>
              </a:rPr>
              <a:t>1 Timothy 1:18-20</a:t>
            </a:r>
          </a:p>
          <a:p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In the spirit world – the sea of danger and death are unknown</a:t>
            </a:r>
          </a:p>
          <a:p>
            <a:pPr lvl="1"/>
            <a:r>
              <a:rPr lang="en-US" sz="3400" dirty="0" smtClean="0">
                <a:latin typeface="Arial" panose="020B0604020202020204" pitchFamily="34" charset="0"/>
                <a:cs typeface="Arial" panose="020B0604020202020204" pitchFamily="34" charset="0"/>
              </a:rPr>
              <a:t>Matthew 6:19-21</a:t>
            </a:r>
          </a:p>
          <a:p>
            <a:pPr lvl="1"/>
            <a:r>
              <a:rPr lang="en-US" sz="3400" dirty="0" smtClean="0">
                <a:latin typeface="Arial" panose="020B0604020202020204" pitchFamily="34" charset="0"/>
                <a:cs typeface="Arial" panose="020B0604020202020204" pitchFamily="34" charset="0"/>
              </a:rPr>
              <a:t>Revelation 21:4</a:t>
            </a:r>
            <a:endParaRPr lang="en-US" sz="3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65186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pull/>
      </p:transition>
    </mc:Choice>
    <mc:Fallback xmlns="">
      <p:transition spd="slow">
        <p:pull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00"/>
                            </p:stCondLst>
                            <p:childTnLst>
                              <p:par>
                                <p:cTn id="30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018" y="284176"/>
            <a:ext cx="8269511" cy="1508760"/>
          </a:xfrm>
        </p:spPr>
        <p:txBody>
          <a:bodyPr/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conclusion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018" y="2011680"/>
            <a:ext cx="8170657" cy="4718634"/>
          </a:xfrm>
        </p:spPr>
        <p:txBody>
          <a:bodyPr>
            <a:noAutofit/>
          </a:bodyPr>
          <a:lstStyle/>
          <a:p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We are ALL heading for an end</a:t>
            </a:r>
          </a:p>
          <a:p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Must live in a way where there is:</a:t>
            </a:r>
          </a:p>
          <a:p>
            <a:pPr lvl="1"/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No sea of separation</a:t>
            </a:r>
          </a:p>
          <a:p>
            <a:pPr lvl="1"/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No sea of painful mystery</a:t>
            </a:r>
          </a:p>
          <a:p>
            <a:pPr lvl="1"/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No sea of unrest</a:t>
            </a:r>
          </a:p>
          <a:p>
            <a:pPr lvl="1"/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No sea of danger and death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255373" y="5338114"/>
            <a:ext cx="8600302" cy="1392199"/>
          </a:xfrm>
          <a:prstGeom prst="roundRect">
            <a:avLst/>
          </a:prstGeom>
          <a:solidFill>
            <a:srgbClr val="000000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55373" y="5329876"/>
            <a:ext cx="860030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May we look forward to the day where we will</a:t>
            </a:r>
            <a:b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always be together in an eternal heaven</a:t>
            </a:r>
            <a:b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where there will be 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constant rest!</a:t>
            </a:r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98371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pull/>
      </p:transition>
    </mc:Choice>
    <mc:Fallback xmlns="">
      <p:transition spd="slow">
        <p:pull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000"/>
                            </p:stCondLst>
                            <p:childTnLst>
                              <p:par>
                                <p:cTn id="29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1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anded">
  <a:themeElements>
    <a:clrScheme name="Banded">
      <a:dk1>
        <a:srgbClr val="2C2C2C"/>
      </a:dk1>
      <a:lt1>
        <a:srgbClr val="FFFFFF"/>
      </a:lt1>
      <a:dk2>
        <a:srgbClr val="099BDD"/>
      </a:dk2>
      <a:lt2>
        <a:srgbClr val="F2F2F2"/>
      </a:lt2>
      <a:accent1>
        <a:srgbClr val="FFC000"/>
      </a:accent1>
      <a:accent2>
        <a:srgbClr val="A5D028"/>
      </a:accent2>
      <a:accent3>
        <a:srgbClr val="08CC78"/>
      </a:accent3>
      <a:accent4>
        <a:srgbClr val="F24099"/>
      </a:accent4>
      <a:accent5>
        <a:srgbClr val="828288"/>
      </a:accent5>
      <a:accent6>
        <a:srgbClr val="F56617"/>
      </a:accent6>
      <a:hlink>
        <a:srgbClr val="005DBA"/>
      </a:hlink>
      <a:folHlink>
        <a:srgbClr val="6C606A"/>
      </a:folHlink>
    </a:clrScheme>
    <a:fontScheme name="Banded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nded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120000"/>
                <a:lumMod val="107000"/>
              </a:schemeClr>
            </a:gs>
            <a:gs pos="50000">
              <a:schemeClr val="phClr">
                <a:tint val="70000"/>
                <a:satMod val="124000"/>
                <a:lumMod val="103000"/>
              </a:schemeClr>
            </a:gs>
            <a:gs pos="100000">
              <a:schemeClr val="phClr">
                <a:tint val="85000"/>
                <a:satMod val="12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5000"/>
                <a:shade val="98000"/>
                <a:satMod val="110000"/>
                <a:lumMod val="103000"/>
              </a:schemeClr>
            </a:gs>
            <a:gs pos="50000">
              <a:schemeClr val="phClr">
                <a:shade val="85000"/>
                <a:satMod val="105000"/>
                <a:lumMod val="100000"/>
              </a:schemeClr>
            </a:gs>
            <a:gs pos="100000">
              <a:schemeClr val="phClr">
                <a:shade val="60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875" dir="5400000" algn="ctr" rotWithShape="0">
              <a:srgbClr val="000000">
                <a:alpha val="68000"/>
              </a:srgbClr>
            </a:outerShdw>
          </a:effectLst>
        </a:effectStyle>
        <a:effectStyle>
          <a:effectLst>
            <a:outerShdw blurRad="88900" dist="2794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/>
              <a:schemeClr val="phClr">
                <a:shade val="91000"/>
                <a:satMod val="105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100000"/>
                <a:shade val="0"/>
                <a:satMod val="100000"/>
              </a:schemeClr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nded" id="{98DFF888-2449-4D28-977C-6306C017633E}" vid="{9792607F-9579-4224-82FF-9C88C3E1E53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Banded</Template>
  <TotalTime>30</TotalTime>
  <Words>211</Words>
  <Application>Microsoft Office PowerPoint</Application>
  <PresentationFormat>On-screen Show (4:3)</PresentationFormat>
  <Paragraphs>41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Corbel</vt:lpstr>
      <vt:lpstr>Wingdings</vt:lpstr>
      <vt:lpstr>Banded</vt:lpstr>
      <vt:lpstr>There was no more sea</vt:lpstr>
      <vt:lpstr>No sea of separation</vt:lpstr>
      <vt:lpstr>No sea of painful mystery</vt:lpstr>
      <vt:lpstr>No sea of unrest</vt:lpstr>
      <vt:lpstr>No sea of danger and death</vt:lpstr>
      <vt:lpstr>conclusion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There was no more sea</dc:title>
  <dc:creator>Richie Thetford</dc:creator>
  <cp:lastModifiedBy>Richie Thetford</cp:lastModifiedBy>
  <cp:revision>7</cp:revision>
  <dcterms:created xsi:type="dcterms:W3CDTF">2014-07-13T03:26:52Z</dcterms:created>
  <dcterms:modified xsi:type="dcterms:W3CDTF">2014-07-19T18:02:21Z</dcterms:modified>
</cp:coreProperties>
</file>