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88" d="100"/>
          <a:sy n="88" d="100"/>
        </p:scale>
        <p:origin x="8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BEEE8-B561-4410-8B75-2D644EEBD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E7F00-1BE6-49CC-9048-5759D060B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DF3FB-91B7-4AED-91ED-CDC9783A4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B0C02-81C0-48EC-8DE2-365BAFA96B6F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89D74-F9F3-4553-A636-CA8EB6A79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CEF95-9427-4631-8F3E-AAF0E0666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A7EE-6833-483B-8338-383F91A2E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2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D67B7-4108-4D87-B387-4C922C877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56FBE7-0AB5-4187-B777-44ED1A9A4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E5B1F-8951-4CC4-A287-F7C95A7CB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B0C02-81C0-48EC-8DE2-365BAFA96B6F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95532-6EFE-491C-9AFB-8D59BC902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AD002-4E61-41FC-A53D-83B78A990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A7EE-6833-483B-8338-383F91A2E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1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489868-6B18-4601-A250-10B9AFB137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6F22D6-40B0-4671-9BA0-FEAA98F6E7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D23D8-37DF-40BF-A5A7-11C7ACBE2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B0C02-81C0-48EC-8DE2-365BAFA96B6F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DD6D0-B7D0-4C7C-97CB-FF6D3338E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22475-C93A-41ED-ABE3-E4513072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A7EE-6833-483B-8338-383F91A2E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8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624DF-AABB-4598-A9C5-D68598483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4F5A4-48A9-4142-BFDB-DF13BE5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CC33C-757D-4C83-B848-ED3C5DCBF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B0C02-81C0-48EC-8DE2-365BAFA96B6F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8E7EE-86D7-4992-A20A-22DA7F683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F1108-9EC0-43BE-AE7A-512E7C76D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A7EE-6833-483B-8338-383F91A2E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7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F94EB-1BBE-4D80-944E-E9CA57DFB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B4F93-5EC4-4FD8-BE48-B7F7EED19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62290-34FD-464F-8F89-F1B31AB2A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B0C02-81C0-48EC-8DE2-365BAFA96B6F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F92AC-37E1-4886-9A32-52CC87E6C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811DE-E2B1-4D99-9440-E153CD0CF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A7EE-6833-483B-8338-383F91A2E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2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534D-7285-4849-BBF6-3B5EFBAF9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FAB70-7739-4247-802A-FFED1EE23C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324CF-A0A5-4976-B437-B3717DAD6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260B6A-3C2C-4D7B-B109-1A1931719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B0C02-81C0-48EC-8DE2-365BAFA96B6F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BE3B8-E81E-4B43-B422-1BAF8703A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F7AA6-83C9-4C06-AF97-BF63C52E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A7EE-6833-483B-8338-383F91A2E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6867A-427E-4AB1-B22C-D819EF507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A5A5A-CA63-464E-BACE-96DF5D92F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3D8920-CD2C-452B-BC3D-CBA6A00D6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5A341B-73EE-46A0-AC7E-6015D9D6F5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0DCBE3-FD40-47D0-B430-BE0786EACE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E2FDEA-6481-4BCB-97A6-1E57A17E5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B0C02-81C0-48EC-8DE2-365BAFA96B6F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791BF5-CA78-4F05-8EA9-CEEDD3F5F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136F60-49E8-48C0-85D1-183E3C289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A7EE-6833-483B-8338-383F91A2E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1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422C7-6A82-4167-ABA9-093598875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DAD3F-ED77-487F-A003-063FB7BCB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B0C02-81C0-48EC-8DE2-365BAFA96B6F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E9FC16-8E94-471A-B0C7-E1602716C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AEFCAB-DA27-4326-B612-2C86B03C0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A7EE-6833-483B-8338-383F91A2E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5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E23F30-BA6B-46BD-8C47-7D64433EE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B0C02-81C0-48EC-8DE2-365BAFA96B6F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8E927F-40BC-46AB-A6D5-0480ACCC8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3AADF-8F10-4AEA-B222-7C97F22CE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A7EE-6833-483B-8338-383F91A2E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1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3321F-B6F9-4852-80AD-5DF2EC1A5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8780C-CCE4-40DA-91D0-487B48E9E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5C061-9107-4297-AE8D-1ED100BA4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DA1EA8-1C4B-4BD3-870A-C040A4E0D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B0C02-81C0-48EC-8DE2-365BAFA96B6F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A86472-22DC-4BC6-B4BE-828B2BCDE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E4B72E-3F40-4718-A357-2F1F6AA6E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A7EE-6833-483B-8338-383F91A2E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E32E6-1075-4B7C-8C39-F55F46C51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971E25-F1D3-4C71-B5A1-C97C6FB766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3B12C5-3CB3-4AA7-A71F-8A98C8483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57C959-056E-42A2-946B-A541621AA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B0C02-81C0-48EC-8DE2-365BAFA96B6F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FA9D4-A2A8-459A-BB68-49449A916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9FFBC-339F-42F1-AE04-3AC132C3B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A7EE-6833-483B-8338-383F91A2E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3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34655A-3E35-46E9-BD45-2701A2F0A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1057B-5CD7-4EED-B63A-E39C7F3E7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345A0-1B0F-4367-9122-62E1E6D041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B0C02-81C0-48EC-8DE2-365BAFA96B6F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52BC9-E8B8-424D-8F94-0E53F9B9A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E75E8-B65E-4DCD-93AF-1AE5AEB55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DA7EE-6833-483B-8338-383F91A2E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8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2001429-26C0-4526-B14E-1BA0674E38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dd</a:t>
            </a:r>
          </a:p>
        </p:txBody>
      </p:sp>
      <p:pic>
        <p:nvPicPr>
          <p:cNvPr id="5" name="Picture 4" descr="A person running in a field&#10;&#10;Description automatically generated">
            <a:extLst>
              <a:ext uri="{FF2B5EF4-FFF2-40B4-BE49-F238E27FC236}">
                <a16:creationId xmlns:a16="http://schemas.microsoft.com/office/drawing/2014/main" id="{348EEA11-D093-4239-83C8-108DC63EF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55D82D-864D-4388-A9DF-1D841FF2F5D5}"/>
              </a:ext>
            </a:extLst>
          </p:cNvPr>
          <p:cNvSpPr txBox="1"/>
          <p:nvPr/>
        </p:nvSpPr>
        <p:spPr>
          <a:xfrm>
            <a:off x="0" y="6553201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Richie Thetford									                 www.thetfordcountry.com</a:t>
            </a:r>
          </a:p>
        </p:txBody>
      </p:sp>
      <p:pic>
        <p:nvPicPr>
          <p:cNvPr id="8" name="Picture 7" descr="A close-up of a book&#10;&#10;Description automatically generated">
            <a:extLst>
              <a:ext uri="{FF2B5EF4-FFF2-40B4-BE49-F238E27FC236}">
                <a16:creationId xmlns:a16="http://schemas.microsoft.com/office/drawing/2014/main" id="{0E3617E6-183D-437F-9C06-76903B241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550" y="5434367"/>
            <a:ext cx="2133930" cy="127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8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unning track with numbers on it&#10;&#10;Description automatically generated">
            <a:extLst>
              <a:ext uri="{FF2B5EF4-FFF2-40B4-BE49-F238E27FC236}">
                <a16:creationId xmlns:a16="http://schemas.microsoft.com/office/drawing/2014/main" id="{708F2D06-D531-4C5D-BD1B-ECB8DDE3A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5"/>
            <a:ext cx="12192000" cy="65532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0F189F-6DE5-4C67-A4C4-5FF96BDF3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" y="510265"/>
            <a:ext cx="4931227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The Race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5F3C9-D61A-40EC-9091-3045077AF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69" y="2910113"/>
            <a:ext cx="5152574" cy="211205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Must keep to the course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Must enter the race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Matthew 7:13-14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BA8597-7CA4-44A7-89BE-7BA20C96C837}"/>
              </a:ext>
            </a:extLst>
          </p:cNvPr>
          <p:cNvSpPr txBox="1"/>
          <p:nvPr/>
        </p:nvSpPr>
        <p:spPr>
          <a:xfrm>
            <a:off x="0" y="6553201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Richie Thetford									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6836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holding a briefcase&#10;&#10;Description automatically generated">
            <a:extLst>
              <a:ext uri="{FF2B5EF4-FFF2-40B4-BE49-F238E27FC236}">
                <a16:creationId xmlns:a16="http://schemas.microsoft.com/office/drawing/2014/main" id="{31988BDD-E0D8-4134-9CEE-A0919F516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5532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0F189F-6DE5-4C67-A4C4-5FF96BDF3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" y="-12249"/>
            <a:ext cx="4931227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Preparing to Run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5F3C9-D61A-40EC-9091-3045077AF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742" y="3381825"/>
            <a:ext cx="5711371" cy="30915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Prepare by practicing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For the Christian: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Galatians 5:7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Philippians 3:13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Hebrews 12:1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BA8597-7CA4-44A7-89BE-7BA20C96C837}"/>
              </a:ext>
            </a:extLst>
          </p:cNvPr>
          <p:cNvSpPr txBox="1"/>
          <p:nvPr/>
        </p:nvSpPr>
        <p:spPr>
          <a:xfrm>
            <a:off x="0" y="6553201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Richie Thetford									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34577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women standing together&#10;&#10;Description automatically generated">
            <a:extLst>
              <a:ext uri="{FF2B5EF4-FFF2-40B4-BE49-F238E27FC236}">
                <a16:creationId xmlns:a16="http://schemas.microsoft.com/office/drawing/2014/main" id="{C15D6BD6-3BA3-4D6C-B4BB-44A123254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53201" cy="65532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0F189F-6DE5-4C67-A4C4-5FF96BDF3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1" y="1"/>
            <a:ext cx="5638799" cy="979714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The Witnesses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5F3C9-D61A-40EC-9091-3045077AF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1" y="1117606"/>
            <a:ext cx="5638798" cy="509450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Many spectators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For the Christian: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1 Corinthians 4:9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Luke 15:10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Be inspired to try harder!</a:t>
            </a:r>
          </a:p>
          <a:p>
            <a:pPr lvl="1">
              <a:lnSpc>
                <a:spcPct val="100000"/>
              </a:lnSpc>
            </a:pPr>
            <a:endParaRPr lang="en-US" sz="3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BA8597-7CA4-44A7-89BE-7BA20C96C837}"/>
              </a:ext>
            </a:extLst>
          </p:cNvPr>
          <p:cNvSpPr txBox="1"/>
          <p:nvPr/>
        </p:nvSpPr>
        <p:spPr>
          <a:xfrm>
            <a:off x="0" y="6553201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Richie Thetford									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07783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blue shirt on a track&#10;&#10;Description automatically generated">
            <a:extLst>
              <a:ext uri="{FF2B5EF4-FFF2-40B4-BE49-F238E27FC236}">
                <a16:creationId xmlns:a16="http://schemas.microsoft.com/office/drawing/2014/main" id="{00FBA8C8-7E03-470B-B34A-4DBCC70F6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5"/>
            <a:ext cx="12188369" cy="6553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0F189F-6DE5-4C67-A4C4-5FF96BDF3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" y="-12248"/>
            <a:ext cx="7144656" cy="107179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Rules Governing the 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5F3C9-D61A-40EC-9091-3045077AF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42" y="1226453"/>
            <a:ext cx="5711371" cy="30915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Must obey the rules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For the Christian: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2 Timothy 2:5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Romans 10:3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Titus 1:16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BA8597-7CA4-44A7-89BE-7BA20C96C837}"/>
              </a:ext>
            </a:extLst>
          </p:cNvPr>
          <p:cNvSpPr txBox="1"/>
          <p:nvPr/>
        </p:nvSpPr>
        <p:spPr>
          <a:xfrm>
            <a:off x="0" y="6553201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Richie Thetford									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27320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blue shirt on a track&#10;&#10;Description automatically generated">
            <a:extLst>
              <a:ext uri="{FF2B5EF4-FFF2-40B4-BE49-F238E27FC236}">
                <a16:creationId xmlns:a16="http://schemas.microsoft.com/office/drawing/2014/main" id="{00FBA8C8-7E03-470B-B34A-4DBCC70F6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5"/>
            <a:ext cx="12188369" cy="6553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0F189F-6DE5-4C67-A4C4-5FF96BDF3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" y="-12248"/>
            <a:ext cx="7144656" cy="107179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Rules Governing the 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5F3C9-D61A-40EC-9091-3045077AF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42" y="1226453"/>
            <a:ext cx="5711371" cy="52541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Christians must observe:</a:t>
            </a:r>
          </a:p>
          <a:p>
            <a:pPr lvl="1">
              <a:lnSpc>
                <a:spcPct val="100000"/>
              </a:lnSpc>
            </a:pP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Patience</a:t>
            </a:r>
          </a:p>
          <a:p>
            <a:pPr lvl="2">
              <a:lnSpc>
                <a:spcPct val="100000"/>
              </a:lnSpc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Hebrews 12:1</a:t>
            </a:r>
          </a:p>
          <a:p>
            <a:pPr lvl="1">
              <a:lnSpc>
                <a:spcPct val="100000"/>
              </a:lnSpc>
            </a:pP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Self-control</a:t>
            </a:r>
          </a:p>
          <a:p>
            <a:pPr lvl="2">
              <a:lnSpc>
                <a:spcPct val="100000"/>
              </a:lnSpc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1 Corinthians 9:25</a:t>
            </a:r>
          </a:p>
          <a:p>
            <a:pPr lvl="1">
              <a:lnSpc>
                <a:spcPct val="100000"/>
              </a:lnSpc>
            </a:pP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Zealous</a:t>
            </a:r>
          </a:p>
          <a:p>
            <a:pPr lvl="2">
              <a:lnSpc>
                <a:spcPct val="100000"/>
              </a:lnSpc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Philippians 3:14</a:t>
            </a:r>
          </a:p>
          <a:p>
            <a:pPr lvl="1">
              <a:lnSpc>
                <a:spcPct val="100000"/>
              </a:lnSpc>
            </a:pP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Jesus for guidance</a:t>
            </a:r>
          </a:p>
          <a:p>
            <a:pPr lvl="2">
              <a:lnSpc>
                <a:spcPct val="100000"/>
              </a:lnSpc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Hebrews 12:2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BA8597-7CA4-44A7-89BE-7BA20C96C837}"/>
              </a:ext>
            </a:extLst>
          </p:cNvPr>
          <p:cNvSpPr txBox="1"/>
          <p:nvPr/>
        </p:nvSpPr>
        <p:spPr>
          <a:xfrm>
            <a:off x="0" y="6553201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Richie Thetford									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00512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running on a track&#10;&#10;Description automatically generated">
            <a:extLst>
              <a:ext uri="{FF2B5EF4-FFF2-40B4-BE49-F238E27FC236}">
                <a16:creationId xmlns:a16="http://schemas.microsoft.com/office/drawing/2014/main" id="{A0A17E77-190F-4CCB-953E-18B7229C4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6"/>
            <a:ext cx="12192000" cy="65810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0F189F-6DE5-4C67-A4C4-5FF96BDF3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" y="-12248"/>
            <a:ext cx="7144656" cy="107179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The Judge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5F3C9-D61A-40EC-9091-3045077AF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99" y="3178614"/>
            <a:ext cx="5711371" cy="309154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The winner receives</a:t>
            </a:r>
            <a:b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the reward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The Lord is our judge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John 5:22, 27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2 Timothy 4:7-8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Revelation 20:11-12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BA8597-7CA4-44A7-89BE-7BA20C96C837}"/>
              </a:ext>
            </a:extLst>
          </p:cNvPr>
          <p:cNvSpPr txBox="1"/>
          <p:nvPr/>
        </p:nvSpPr>
        <p:spPr>
          <a:xfrm>
            <a:off x="0" y="6553201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Richie Thetford									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35587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erson's eye&#10;&#10;Description automatically generated">
            <a:extLst>
              <a:ext uri="{FF2B5EF4-FFF2-40B4-BE49-F238E27FC236}">
                <a16:creationId xmlns:a16="http://schemas.microsoft.com/office/drawing/2014/main" id="{37ABD916-F527-4104-86BA-DF3686A79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457"/>
            <a:ext cx="7060456" cy="55807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0F189F-6DE5-4C67-A4C4-5FF96BDF3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" y="-12248"/>
            <a:ext cx="7144656" cy="98470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Where the Races Differ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5F3C9-D61A-40EC-9091-3045077AF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8287" y="268513"/>
            <a:ext cx="5043714" cy="62701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In the reward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C000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1 Timothy 4:8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C000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James 1:12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C000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1 Peter 5:4</a:t>
            </a:r>
          </a:p>
          <a:p>
            <a:pPr>
              <a:lnSpc>
                <a:spcPct val="100000"/>
              </a:lnSpc>
            </a:pPr>
            <a:r>
              <a:rPr lang="en-US" sz="30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The number of victors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C000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1 Corinthians 9:24</a:t>
            </a:r>
          </a:p>
          <a:p>
            <a:pPr>
              <a:lnSpc>
                <a:spcPct val="100000"/>
              </a:lnSpc>
            </a:pPr>
            <a:r>
              <a:rPr lang="en-US" sz="30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The consequences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C000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Matthew 7:26-27</a:t>
            </a:r>
          </a:p>
          <a:p>
            <a:pPr>
              <a:lnSpc>
                <a:spcPct val="100000"/>
              </a:lnSpc>
            </a:pPr>
            <a:r>
              <a:rPr lang="en-US" sz="30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Results to those who fail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C000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Matthew 10:32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C000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Hebrews 10:38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C000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2 Peter 2:20-21</a:t>
            </a:r>
            <a:endParaRPr lang="en-US" sz="30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30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30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30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30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30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30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30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BA8597-7CA4-44A7-89BE-7BA20C96C837}"/>
              </a:ext>
            </a:extLst>
          </p:cNvPr>
          <p:cNvSpPr txBox="1"/>
          <p:nvPr/>
        </p:nvSpPr>
        <p:spPr>
          <a:xfrm>
            <a:off x="0" y="6553201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Richie Thetford									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77067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2001429-26C0-4526-B14E-1BA0674E38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dd</a:t>
            </a:r>
          </a:p>
        </p:txBody>
      </p:sp>
      <p:pic>
        <p:nvPicPr>
          <p:cNvPr id="5" name="Picture 4" descr="A person running in a field&#10;&#10;Description automatically generated">
            <a:extLst>
              <a:ext uri="{FF2B5EF4-FFF2-40B4-BE49-F238E27FC236}">
                <a16:creationId xmlns:a16="http://schemas.microsoft.com/office/drawing/2014/main" id="{348EEA11-D093-4239-83C8-108DC63EF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55D82D-864D-4388-A9DF-1D841FF2F5D5}"/>
              </a:ext>
            </a:extLst>
          </p:cNvPr>
          <p:cNvSpPr txBox="1"/>
          <p:nvPr/>
        </p:nvSpPr>
        <p:spPr>
          <a:xfrm>
            <a:off x="0" y="6553201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Richie Thetford									                 www.thetfordcountry.com</a:t>
            </a:r>
          </a:p>
        </p:txBody>
      </p:sp>
      <p:pic>
        <p:nvPicPr>
          <p:cNvPr id="8" name="Picture 7" descr="A close-up of a book&#10;&#10;Description automatically generated">
            <a:extLst>
              <a:ext uri="{FF2B5EF4-FFF2-40B4-BE49-F238E27FC236}">
                <a16:creationId xmlns:a16="http://schemas.microsoft.com/office/drawing/2014/main" id="{0E3617E6-183D-437F-9C06-76903B241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550" y="5434367"/>
            <a:ext cx="2133930" cy="12727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A101E2-8025-49FF-A1ED-53AA2E6816FC}"/>
              </a:ext>
            </a:extLst>
          </p:cNvPr>
          <p:cNvSpPr txBox="1"/>
          <p:nvPr/>
        </p:nvSpPr>
        <p:spPr>
          <a:xfrm>
            <a:off x="0" y="58060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We Must ALL Run the Race of Life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CC2BBE-5344-495E-A21A-AA6F073FCE72}"/>
              </a:ext>
            </a:extLst>
          </p:cNvPr>
          <p:cNvSpPr txBox="1"/>
          <p:nvPr/>
        </p:nvSpPr>
        <p:spPr>
          <a:xfrm>
            <a:off x="3265718" y="5965369"/>
            <a:ext cx="2968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Matthew 7:21</a:t>
            </a:r>
          </a:p>
        </p:txBody>
      </p:sp>
    </p:spTree>
    <p:extLst>
      <p:ext uri="{BB962C8B-B14F-4D97-AF65-F5344CB8AC3E}">
        <p14:creationId xmlns:p14="http://schemas.microsoft.com/office/powerpoint/2010/main" val="35780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316</Words>
  <Application>Microsoft Office PowerPoint</Application>
  <PresentationFormat>Widescreen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Arimo</vt:lpstr>
      <vt:lpstr>Calibri</vt:lpstr>
      <vt:lpstr>Calibri Light</vt:lpstr>
      <vt:lpstr>Office Theme</vt:lpstr>
      <vt:lpstr>PowerPoint Presentation</vt:lpstr>
      <vt:lpstr>The Race Course</vt:lpstr>
      <vt:lpstr>Preparing to Run</vt:lpstr>
      <vt:lpstr>The Witnesses</vt:lpstr>
      <vt:lpstr>Rules Governing the Race</vt:lpstr>
      <vt:lpstr>Rules Governing the Race</vt:lpstr>
      <vt:lpstr>The Judge</vt:lpstr>
      <vt:lpstr>Where the Races Differ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Thetford</dc:creator>
  <cp:lastModifiedBy>Richard Thetford</cp:lastModifiedBy>
  <cp:revision>6</cp:revision>
  <dcterms:created xsi:type="dcterms:W3CDTF">2023-09-18T17:13:17Z</dcterms:created>
  <dcterms:modified xsi:type="dcterms:W3CDTF">2024-04-28T20:31:10Z</dcterms:modified>
</cp:coreProperties>
</file>