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7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4337B-A71F-4467-A0A4-19D6111831CA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E6BA6-3EBC-4331-A3AE-5F0D3F3B6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41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75C48-FB44-DD46-6F2E-3F737B28E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41FC26-1EB4-321B-729B-24C25D700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B2BEB-43F9-4196-541B-E45074975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5AF-7CB8-47AA-BD1E-142536B3CCF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D71C-077A-04A1-CC79-A08EDA56B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583C6-8ECF-5012-99F2-A998240D9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8C2-08BB-4919-AB48-5297961A4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82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1740F-C3EC-B5FF-34E9-607A92244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372DF-F41D-7E8D-1EAE-C3EAB45FB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DCC1E-AD75-0F2A-D834-BE9F30D17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5AF-7CB8-47AA-BD1E-142536B3CCF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CAAAE-B030-D6AB-2D0F-D7B84F49A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74827-6EFA-541C-7490-A38A50A25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8C2-08BB-4919-AB48-5297961A4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40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26106E-A342-E127-C3D7-F3BA0A729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92B4D0-5C35-5D48-5890-AB27FBE98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14831-ED30-61AA-E944-ECA50E532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5AF-7CB8-47AA-BD1E-142536B3CCF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67DF5-D1B1-BFC6-AD59-5B1BB0E01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69F3B-6087-0E82-315E-480DDA777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8C2-08BB-4919-AB48-5297961A4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057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28D25-6C57-364E-35B1-0DAD3745E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8859B-6D00-27F7-C420-B19F9A5B8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84B6B-3FA4-2DD6-E0C9-D5BF2CF9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5AF-7CB8-47AA-BD1E-142536B3CCF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52396-EF30-D53E-3BE2-DEE505EE1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12E6E-6023-566A-8C13-2E631E08D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8C2-08BB-4919-AB48-5297961A4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054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576BB-30CE-3ED8-67EE-091C76CF7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96DAD-54B6-144E-4A10-F6B32C129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AF0A7-C27D-ED97-95D8-6F0AFFA30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5AF-7CB8-47AA-BD1E-142536B3CCF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41BEE-EBBE-4993-37FC-F1C6058BE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8567E-2A21-8128-8D9D-79CA68D48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8C2-08BB-4919-AB48-5297961A4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13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52223-A907-0100-F2B8-0E2EACDDC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0B8E5-509E-8805-A3B9-672B96DED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EA278-7DB2-5D4E-2473-07B7A4E42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76A943-A266-9AAD-127E-12600E990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5AF-7CB8-47AA-BD1E-142536B3CCF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BAF06-B428-4493-EEEC-5AF7A0A10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40AD3A-4E92-7301-AE22-4E6D76285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8C2-08BB-4919-AB48-5297961A4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6919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CA5CA-D9D5-33EF-4D8A-FB95CAE79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3CA056-7AE9-0D8A-DA2D-5F2720EFF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80C0ED-7600-F5D7-BB45-1DEA9F172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092897-2911-6150-D895-6322E76C0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3E0659-FA9B-833E-36F3-05440E0FA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9BE1F-4E11-0F55-F46C-06FAE8AD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5AF-7CB8-47AA-BD1E-142536B3CCF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5D1061-5863-76D2-0C2E-8DADE62A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9A90FB-FA3A-E64E-0650-993CA6274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8C2-08BB-4919-AB48-5297961A4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81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CE5FE-CE07-57F3-4F55-98375336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35DE49-F4DB-F8B9-B5AF-855EA1890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5AF-7CB8-47AA-BD1E-142536B3CCF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20880-0224-895D-01B3-B54AB98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19040D-AE3B-BF41-53C8-3C08BF17E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8C2-08BB-4919-AB48-5297961A4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47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070876-BC5C-1EAF-C149-6B879C7AB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5AF-7CB8-47AA-BD1E-142536B3CCF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EF1D69-B443-18AE-D2E5-92EB8C120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DC453-4821-F4B1-14CC-3B1B4152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8C2-08BB-4919-AB48-5297961A4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550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68A2A-F4FF-1488-A569-D4268AED3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20691-3466-D263-F1BC-D19303915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56F3F2-A2AF-2894-7EE7-CB722A999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6CC755-F3F6-1A26-28DC-C3979E5D0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5AF-7CB8-47AA-BD1E-142536B3CCF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677DED-9FB6-AE19-8044-FBCC279F9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8B95D-E79D-2933-3202-438C31B13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8C2-08BB-4919-AB48-5297961A4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610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3CD31-902E-6F5C-447E-364EE5BC8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52F27A-6B80-9351-ADFC-16D5F69423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9D49C7-1D76-FC6D-5AF1-54A025474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6F1E5-89EC-9E29-A25B-02BB8BDB7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5AF-7CB8-47AA-BD1E-142536B3CCF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3137B-83D7-7DBF-4C9A-622A3BE92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4207B-D5AC-E965-4AB2-4975FAD4B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8C2-08BB-4919-AB48-5297961A4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15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F3B72-7A31-6533-ACA5-A9DE3C37E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42D7E-BCC5-7C34-1B8A-EFA26D2E6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AC2E6-B736-55C8-A34A-713627FF44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715AF-7CB8-47AA-BD1E-142536B3CCF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061BA-C87E-C65A-515C-8A26827DD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CBB15-1494-FD5F-2864-50C9C6A28D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A88C2-08BB-4919-AB48-5297961A4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6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0CBBE-7E99-B454-1933-27D36435F9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Segoe UI" panose="020B0502040204020203" pitchFamily="34" charset="0"/>
                <a:ea typeface="Inter" panose="020B0502030000000004" pitchFamily="34" charset="0"/>
              </a:rPr>
              <a:t>The BIBLE:</a:t>
            </a:r>
            <a:br>
              <a:rPr lang="en-US" dirty="0">
                <a:latin typeface="Segoe UI" panose="020B0502040204020203" pitchFamily="34" charset="0"/>
                <a:ea typeface="Inter" panose="020B0502030000000004" pitchFamily="34" charset="0"/>
              </a:rPr>
            </a:br>
            <a:r>
              <a:rPr lang="en-US" dirty="0">
                <a:latin typeface="Segoe UI" panose="020B0502040204020203" pitchFamily="34" charset="0"/>
                <a:ea typeface="Inter" panose="020B0502030000000004" pitchFamily="34" charset="0"/>
              </a:rPr>
              <a:t>The Word of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3A748-DA7B-667F-2B0F-273A485F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886"/>
            <a:ext cx="9144000" cy="1309914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Segoe UI Semibold" panose="020B0702040204020203" pitchFamily="34" charset="0"/>
                <a:ea typeface="Inter Medium" panose="020B0602030000000004" pitchFamily="34" charset="0"/>
              </a:rPr>
              <a:t>Genesis 3:1-5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F50D13-BD1E-7B28-0843-FB7768E356F8}"/>
              </a:ext>
            </a:extLst>
          </p:cNvPr>
          <p:cNvSpPr/>
          <p:nvPr/>
        </p:nvSpPr>
        <p:spPr>
          <a:xfrm>
            <a:off x="0" y="0"/>
            <a:ext cx="1741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2A8A23-0FF0-B5F7-803D-4636E540B508}"/>
              </a:ext>
            </a:extLst>
          </p:cNvPr>
          <p:cNvSpPr/>
          <p:nvPr/>
        </p:nvSpPr>
        <p:spPr>
          <a:xfrm>
            <a:off x="12017829" y="0"/>
            <a:ext cx="174171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AF7B8C-0008-AD51-440D-25757AD70A0C}"/>
              </a:ext>
            </a:extLst>
          </p:cNvPr>
          <p:cNvSpPr/>
          <p:nvPr/>
        </p:nvSpPr>
        <p:spPr>
          <a:xfrm>
            <a:off x="0" y="0"/>
            <a:ext cx="12192000" cy="1741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124716-30E7-EA77-04AF-A1854FB38439}"/>
              </a:ext>
            </a:extLst>
          </p:cNvPr>
          <p:cNvSpPr/>
          <p:nvPr/>
        </p:nvSpPr>
        <p:spPr>
          <a:xfrm>
            <a:off x="0" y="6400795"/>
            <a:ext cx="12192000" cy="1741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2917E3-3FA3-5110-7DFC-7AD0E516E020}"/>
              </a:ext>
            </a:extLst>
          </p:cNvPr>
          <p:cNvSpPr txBox="1"/>
          <p:nvPr/>
        </p:nvSpPr>
        <p:spPr>
          <a:xfrm>
            <a:off x="0" y="6560458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Inter" panose="020B0502030000000004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947581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F50D13-BD1E-7B28-0843-FB7768E356F8}"/>
              </a:ext>
            </a:extLst>
          </p:cNvPr>
          <p:cNvSpPr/>
          <p:nvPr/>
        </p:nvSpPr>
        <p:spPr>
          <a:xfrm>
            <a:off x="0" y="0"/>
            <a:ext cx="1741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2A8A23-0FF0-B5F7-803D-4636E540B508}"/>
              </a:ext>
            </a:extLst>
          </p:cNvPr>
          <p:cNvSpPr/>
          <p:nvPr/>
        </p:nvSpPr>
        <p:spPr>
          <a:xfrm>
            <a:off x="12017829" y="0"/>
            <a:ext cx="174171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AF7B8C-0008-AD51-440D-25757AD70A0C}"/>
              </a:ext>
            </a:extLst>
          </p:cNvPr>
          <p:cNvSpPr/>
          <p:nvPr/>
        </p:nvSpPr>
        <p:spPr>
          <a:xfrm>
            <a:off x="0" y="0"/>
            <a:ext cx="12192000" cy="1741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124716-30E7-EA77-04AF-A1854FB38439}"/>
              </a:ext>
            </a:extLst>
          </p:cNvPr>
          <p:cNvSpPr/>
          <p:nvPr/>
        </p:nvSpPr>
        <p:spPr>
          <a:xfrm>
            <a:off x="0" y="6400795"/>
            <a:ext cx="12192000" cy="1741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2917E3-3FA3-5110-7DFC-7AD0E516E020}"/>
              </a:ext>
            </a:extLst>
          </p:cNvPr>
          <p:cNvSpPr txBox="1"/>
          <p:nvPr/>
        </p:nvSpPr>
        <p:spPr>
          <a:xfrm>
            <a:off x="0" y="6560458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Inter" panose="020B0502030000000004" pitchFamily="34" charset="0"/>
              </a:rPr>
              <a:t>Richie Thetford									                 www.thetfordcountry.com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1CC9DC4-62BA-D241-CC3B-5513841ED46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669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Inter" panose="020B0502030000000004" pitchFamily="34" charset="0"/>
              </a:rPr>
              <a:t>What Does the Bible Say?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9DDD3DD-05D6-A892-2DA9-FE366290BFC5}"/>
              </a:ext>
            </a:extLst>
          </p:cNvPr>
          <p:cNvSpPr txBox="1">
            <a:spLocks/>
          </p:cNvSpPr>
          <p:nvPr/>
        </p:nvSpPr>
        <p:spPr>
          <a:xfrm>
            <a:off x="838200" y="1625600"/>
            <a:ext cx="10515600" cy="455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400" b="1" dirty="0">
                <a:latin typeface="Segoe UI" panose="020B0502040204020203" pitchFamily="34" charset="0"/>
                <a:ea typeface="Inter" panose="020B0502030000000004" pitchFamily="34" charset="0"/>
              </a:rPr>
              <a:t>Jesus preached the “word of God”</a:t>
            </a:r>
          </a:p>
          <a:p>
            <a:pPr marL="914400" lvl="1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Inter Medium" panose="020B0602030000000004" pitchFamily="34" charset="0"/>
              </a:rPr>
              <a:t>Luke 5:1</a:t>
            </a: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400" b="1" dirty="0">
                <a:latin typeface="Segoe UI" panose="020B0502040204020203" pitchFamily="34" charset="0"/>
                <a:ea typeface="Inter" panose="020B0502030000000004" pitchFamily="34" charset="0"/>
              </a:rPr>
              <a:t>Apostles preached the “word of the Lord”</a:t>
            </a:r>
          </a:p>
          <a:p>
            <a:pPr marL="914400" lvl="1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Inter Medium" panose="020B0602030000000004" pitchFamily="34" charset="0"/>
              </a:rPr>
              <a:t>Acts 8:25</a:t>
            </a: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400" b="1" dirty="0">
                <a:latin typeface="Segoe UI" panose="020B0502040204020203" pitchFamily="34" charset="0"/>
                <a:ea typeface="Inter" panose="020B0502030000000004" pitchFamily="34" charset="0"/>
              </a:rPr>
              <a:t>Holy Scriptures were taught to Timothy</a:t>
            </a:r>
          </a:p>
          <a:p>
            <a:pPr marL="914400" lvl="1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Inter Medium" panose="020B0602030000000004" pitchFamily="34" charset="0"/>
              </a:rPr>
              <a:t>2 Timothy 3:14-16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16149C4-C9B7-9977-19C3-D56EBFBDED61}"/>
              </a:ext>
            </a:extLst>
          </p:cNvPr>
          <p:cNvCxnSpPr>
            <a:cxnSpLocks/>
          </p:cNvCxnSpPr>
          <p:nvPr/>
        </p:nvCxnSpPr>
        <p:spPr>
          <a:xfrm>
            <a:off x="1716315" y="1299029"/>
            <a:ext cx="8759371" cy="725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5267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F50D13-BD1E-7B28-0843-FB7768E356F8}"/>
              </a:ext>
            </a:extLst>
          </p:cNvPr>
          <p:cNvSpPr/>
          <p:nvPr/>
        </p:nvSpPr>
        <p:spPr>
          <a:xfrm>
            <a:off x="0" y="0"/>
            <a:ext cx="1741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2A8A23-0FF0-B5F7-803D-4636E540B508}"/>
              </a:ext>
            </a:extLst>
          </p:cNvPr>
          <p:cNvSpPr/>
          <p:nvPr/>
        </p:nvSpPr>
        <p:spPr>
          <a:xfrm>
            <a:off x="12017829" y="0"/>
            <a:ext cx="174171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AF7B8C-0008-AD51-440D-25757AD70A0C}"/>
              </a:ext>
            </a:extLst>
          </p:cNvPr>
          <p:cNvSpPr/>
          <p:nvPr/>
        </p:nvSpPr>
        <p:spPr>
          <a:xfrm>
            <a:off x="0" y="0"/>
            <a:ext cx="12192000" cy="1741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124716-30E7-EA77-04AF-A1854FB38439}"/>
              </a:ext>
            </a:extLst>
          </p:cNvPr>
          <p:cNvSpPr/>
          <p:nvPr/>
        </p:nvSpPr>
        <p:spPr>
          <a:xfrm>
            <a:off x="0" y="6400795"/>
            <a:ext cx="12192000" cy="1741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2917E3-3FA3-5110-7DFC-7AD0E516E020}"/>
              </a:ext>
            </a:extLst>
          </p:cNvPr>
          <p:cNvSpPr txBox="1"/>
          <p:nvPr/>
        </p:nvSpPr>
        <p:spPr>
          <a:xfrm>
            <a:off x="0" y="6560458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Inter" panose="020B0502030000000004" pitchFamily="34" charset="0"/>
              </a:rPr>
              <a:t>Richie Thetford									                 www.thetfordcountry.com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1CC9DC4-62BA-D241-CC3B-5513841ED46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669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Inter" panose="020B0502030000000004" pitchFamily="34" charset="0"/>
              </a:rPr>
              <a:t>What Does the Bible Say?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9DDD3DD-05D6-A892-2DA9-FE366290BFC5}"/>
              </a:ext>
            </a:extLst>
          </p:cNvPr>
          <p:cNvSpPr txBox="1">
            <a:spLocks/>
          </p:cNvSpPr>
          <p:nvPr/>
        </p:nvSpPr>
        <p:spPr>
          <a:xfrm>
            <a:off x="838200" y="1625600"/>
            <a:ext cx="10515600" cy="455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400" b="1" dirty="0">
                <a:latin typeface="Segoe UI" panose="020B0502040204020203" pitchFamily="34" charset="0"/>
                <a:ea typeface="Inter" panose="020B0502030000000004" pitchFamily="34" charset="0"/>
              </a:rPr>
              <a:t>The Bible claims to be the truth</a:t>
            </a:r>
          </a:p>
          <a:p>
            <a:pPr marL="914400" lvl="1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Inter Medium" panose="020B0602030000000004" pitchFamily="34" charset="0"/>
              </a:rPr>
              <a:t>2 Timothy 2:15</a:t>
            </a:r>
          </a:p>
          <a:p>
            <a:pPr marL="914400" lvl="1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Inter Medium" panose="020B0602030000000004" pitchFamily="34" charset="0"/>
              </a:rPr>
              <a:t>John 17:17</a:t>
            </a: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400" b="1" dirty="0">
                <a:latin typeface="Segoe UI" panose="020B0502040204020203" pitchFamily="34" charset="0"/>
                <a:ea typeface="Inter" panose="020B0502030000000004" pitchFamily="34" charset="0"/>
              </a:rPr>
              <a:t>The person of God and the Word of God</a:t>
            </a:r>
          </a:p>
          <a:p>
            <a:pPr marL="914400" lvl="1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Inter Medium" panose="020B0602030000000004" pitchFamily="34" charset="0"/>
              </a:rPr>
              <a:t>2 Peter 3:16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16149C4-C9B7-9977-19C3-D56EBFBDED61}"/>
              </a:ext>
            </a:extLst>
          </p:cNvPr>
          <p:cNvCxnSpPr>
            <a:cxnSpLocks/>
          </p:cNvCxnSpPr>
          <p:nvPr/>
        </p:nvCxnSpPr>
        <p:spPr>
          <a:xfrm>
            <a:off x="1716315" y="1299029"/>
            <a:ext cx="8759371" cy="725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83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F50D13-BD1E-7B28-0843-FB7768E356F8}"/>
              </a:ext>
            </a:extLst>
          </p:cNvPr>
          <p:cNvSpPr/>
          <p:nvPr/>
        </p:nvSpPr>
        <p:spPr>
          <a:xfrm>
            <a:off x="0" y="0"/>
            <a:ext cx="1741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2A8A23-0FF0-B5F7-803D-4636E540B508}"/>
              </a:ext>
            </a:extLst>
          </p:cNvPr>
          <p:cNvSpPr/>
          <p:nvPr/>
        </p:nvSpPr>
        <p:spPr>
          <a:xfrm>
            <a:off x="12017829" y="0"/>
            <a:ext cx="174171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AF7B8C-0008-AD51-440D-25757AD70A0C}"/>
              </a:ext>
            </a:extLst>
          </p:cNvPr>
          <p:cNvSpPr/>
          <p:nvPr/>
        </p:nvSpPr>
        <p:spPr>
          <a:xfrm>
            <a:off x="0" y="0"/>
            <a:ext cx="12192000" cy="1741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124716-30E7-EA77-04AF-A1854FB38439}"/>
              </a:ext>
            </a:extLst>
          </p:cNvPr>
          <p:cNvSpPr/>
          <p:nvPr/>
        </p:nvSpPr>
        <p:spPr>
          <a:xfrm>
            <a:off x="0" y="6400795"/>
            <a:ext cx="12192000" cy="1741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2917E3-3FA3-5110-7DFC-7AD0E516E020}"/>
              </a:ext>
            </a:extLst>
          </p:cNvPr>
          <p:cNvSpPr txBox="1"/>
          <p:nvPr/>
        </p:nvSpPr>
        <p:spPr>
          <a:xfrm>
            <a:off x="0" y="6560458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Inter" panose="020B0502030000000004" pitchFamily="34" charset="0"/>
              </a:rPr>
              <a:t>Richie Thetford									                 www.thetfordcountry.com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1CC9DC4-62BA-D241-CC3B-5513841ED46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669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Inter" panose="020B0502030000000004" pitchFamily="34" charset="0"/>
              </a:rPr>
              <a:t>Can the Bible Be Understood by All?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9DDD3DD-05D6-A892-2DA9-FE366290BFC5}"/>
              </a:ext>
            </a:extLst>
          </p:cNvPr>
          <p:cNvSpPr txBox="1">
            <a:spLocks/>
          </p:cNvSpPr>
          <p:nvPr/>
        </p:nvSpPr>
        <p:spPr>
          <a:xfrm>
            <a:off x="838200" y="1625600"/>
            <a:ext cx="10515600" cy="455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400" b="1" dirty="0">
                <a:latin typeface="Segoe UI" panose="020B0502040204020203" pitchFamily="34" charset="0"/>
                <a:ea typeface="Inter" panose="020B0502030000000004" pitchFamily="34" charset="0"/>
              </a:rPr>
              <a:t>The “simple” can understand it</a:t>
            </a:r>
          </a:p>
          <a:p>
            <a:pPr marL="914400" lvl="1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Inter Medium" panose="020B0602030000000004" pitchFamily="34" charset="0"/>
              </a:rPr>
              <a:t>Psalms 19:7</a:t>
            </a:r>
          </a:p>
          <a:p>
            <a:pPr marL="914400" lvl="1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Inter Medium" panose="020B0602030000000004" pitchFamily="34" charset="0"/>
              </a:rPr>
              <a:t>Psalms 119:130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16149C4-C9B7-9977-19C3-D56EBFBDED61}"/>
              </a:ext>
            </a:extLst>
          </p:cNvPr>
          <p:cNvCxnSpPr>
            <a:cxnSpLocks/>
          </p:cNvCxnSpPr>
          <p:nvPr/>
        </p:nvCxnSpPr>
        <p:spPr>
          <a:xfrm>
            <a:off x="1716315" y="1299029"/>
            <a:ext cx="8759371" cy="725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9802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F50D13-BD1E-7B28-0843-FB7768E356F8}"/>
              </a:ext>
            </a:extLst>
          </p:cNvPr>
          <p:cNvSpPr/>
          <p:nvPr/>
        </p:nvSpPr>
        <p:spPr>
          <a:xfrm>
            <a:off x="0" y="0"/>
            <a:ext cx="1741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2A8A23-0FF0-B5F7-803D-4636E540B508}"/>
              </a:ext>
            </a:extLst>
          </p:cNvPr>
          <p:cNvSpPr/>
          <p:nvPr/>
        </p:nvSpPr>
        <p:spPr>
          <a:xfrm>
            <a:off x="12017829" y="0"/>
            <a:ext cx="174171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AF7B8C-0008-AD51-440D-25757AD70A0C}"/>
              </a:ext>
            </a:extLst>
          </p:cNvPr>
          <p:cNvSpPr/>
          <p:nvPr/>
        </p:nvSpPr>
        <p:spPr>
          <a:xfrm>
            <a:off x="0" y="0"/>
            <a:ext cx="12192000" cy="1741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124716-30E7-EA77-04AF-A1854FB38439}"/>
              </a:ext>
            </a:extLst>
          </p:cNvPr>
          <p:cNvSpPr/>
          <p:nvPr/>
        </p:nvSpPr>
        <p:spPr>
          <a:xfrm>
            <a:off x="0" y="6400795"/>
            <a:ext cx="12192000" cy="1741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2917E3-3FA3-5110-7DFC-7AD0E516E020}"/>
              </a:ext>
            </a:extLst>
          </p:cNvPr>
          <p:cNvSpPr txBox="1"/>
          <p:nvPr/>
        </p:nvSpPr>
        <p:spPr>
          <a:xfrm>
            <a:off x="0" y="6560458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Inter" panose="020B0502030000000004" pitchFamily="34" charset="0"/>
              </a:rPr>
              <a:t>Richie Thetford									                 www.thetfordcountry.com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1CC9DC4-62BA-D241-CC3B-5513841ED46C}"/>
              </a:ext>
            </a:extLst>
          </p:cNvPr>
          <p:cNvSpPr txBox="1">
            <a:spLocks/>
          </p:cNvSpPr>
          <p:nvPr/>
        </p:nvSpPr>
        <p:spPr>
          <a:xfrm>
            <a:off x="377372" y="365125"/>
            <a:ext cx="11437257" cy="7669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Inter" panose="020B0502030000000004" pitchFamily="34" charset="0"/>
              </a:rPr>
              <a:t>Is the Bible Clear in All Essential Matters?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9DDD3DD-05D6-A892-2DA9-FE366290BFC5}"/>
              </a:ext>
            </a:extLst>
          </p:cNvPr>
          <p:cNvSpPr txBox="1">
            <a:spLocks/>
          </p:cNvSpPr>
          <p:nvPr/>
        </p:nvSpPr>
        <p:spPr>
          <a:xfrm>
            <a:off x="838200" y="1625600"/>
            <a:ext cx="10515600" cy="455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400" b="1" dirty="0">
                <a:latin typeface="Segoe UI" panose="020B0502040204020203" pitchFamily="34" charset="0"/>
                <a:ea typeface="Inter" panose="020B0502030000000004" pitchFamily="34" charset="0"/>
              </a:rPr>
              <a:t>Christ’s response to the Sadducees</a:t>
            </a:r>
          </a:p>
          <a:p>
            <a:pPr marL="914400" lvl="1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Inter Medium" panose="020B0602030000000004" pitchFamily="34" charset="0"/>
              </a:rPr>
              <a:t>Matthew 22:23-32</a:t>
            </a:r>
          </a:p>
          <a:p>
            <a:pPr marL="914400" lvl="1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latin typeface="Segoe UI Semibold" panose="020B0702040204020203" pitchFamily="34" charset="0"/>
                <a:ea typeface="Inter Medium" panose="020B0602030000000004" pitchFamily="34" charset="0"/>
              </a:rPr>
              <a:t>They should have known!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16149C4-C9B7-9977-19C3-D56EBFBDED61}"/>
              </a:ext>
            </a:extLst>
          </p:cNvPr>
          <p:cNvCxnSpPr>
            <a:cxnSpLocks/>
          </p:cNvCxnSpPr>
          <p:nvPr/>
        </p:nvCxnSpPr>
        <p:spPr>
          <a:xfrm>
            <a:off x="1716315" y="1299029"/>
            <a:ext cx="8759371" cy="725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2454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F50D13-BD1E-7B28-0843-FB7768E356F8}"/>
              </a:ext>
            </a:extLst>
          </p:cNvPr>
          <p:cNvSpPr/>
          <p:nvPr/>
        </p:nvSpPr>
        <p:spPr>
          <a:xfrm>
            <a:off x="0" y="0"/>
            <a:ext cx="1741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2A8A23-0FF0-B5F7-803D-4636E540B508}"/>
              </a:ext>
            </a:extLst>
          </p:cNvPr>
          <p:cNvSpPr/>
          <p:nvPr/>
        </p:nvSpPr>
        <p:spPr>
          <a:xfrm>
            <a:off x="12017829" y="0"/>
            <a:ext cx="174171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AF7B8C-0008-AD51-440D-25757AD70A0C}"/>
              </a:ext>
            </a:extLst>
          </p:cNvPr>
          <p:cNvSpPr/>
          <p:nvPr/>
        </p:nvSpPr>
        <p:spPr>
          <a:xfrm>
            <a:off x="0" y="0"/>
            <a:ext cx="12192000" cy="1741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124716-30E7-EA77-04AF-A1854FB38439}"/>
              </a:ext>
            </a:extLst>
          </p:cNvPr>
          <p:cNvSpPr/>
          <p:nvPr/>
        </p:nvSpPr>
        <p:spPr>
          <a:xfrm>
            <a:off x="0" y="6400795"/>
            <a:ext cx="12192000" cy="1741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2917E3-3FA3-5110-7DFC-7AD0E516E020}"/>
              </a:ext>
            </a:extLst>
          </p:cNvPr>
          <p:cNvSpPr txBox="1"/>
          <p:nvPr/>
        </p:nvSpPr>
        <p:spPr>
          <a:xfrm>
            <a:off x="0" y="6560458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Inter" panose="020B0502030000000004" pitchFamily="34" charset="0"/>
              </a:rPr>
              <a:t>Richie Thetford									                 www.thetfordcountry.com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1CC9DC4-62BA-D241-CC3B-5513841ED46C}"/>
              </a:ext>
            </a:extLst>
          </p:cNvPr>
          <p:cNvSpPr txBox="1">
            <a:spLocks/>
          </p:cNvSpPr>
          <p:nvPr/>
        </p:nvSpPr>
        <p:spPr>
          <a:xfrm>
            <a:off x="377372" y="365125"/>
            <a:ext cx="11437257" cy="7669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Inter" panose="020B0502030000000004" pitchFamily="34" charset="0"/>
              </a:rPr>
              <a:t>Must There Be a Special Method Used?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9DDD3DD-05D6-A892-2DA9-FE366290BFC5}"/>
              </a:ext>
            </a:extLst>
          </p:cNvPr>
          <p:cNvSpPr txBox="1">
            <a:spLocks/>
          </p:cNvSpPr>
          <p:nvPr/>
        </p:nvSpPr>
        <p:spPr>
          <a:xfrm>
            <a:off x="838199" y="1625600"/>
            <a:ext cx="10903857" cy="1908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400" b="1" dirty="0">
                <a:latin typeface="Segoe UI" panose="020B0502040204020203" pitchFamily="34" charset="0"/>
                <a:ea typeface="Inter" panose="020B0502030000000004" pitchFamily="34" charset="0"/>
              </a:rPr>
              <a:t>No special method needed to interpret the Word</a:t>
            </a:r>
          </a:p>
          <a:p>
            <a:pPr marL="914400" lvl="1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Inter Medium" panose="020B0602030000000004" pitchFamily="34" charset="0"/>
              </a:rPr>
              <a:t>Ephesians 3:3-4</a:t>
            </a:r>
          </a:p>
          <a:p>
            <a:pPr marL="914400" lvl="1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Inter Medium" panose="020B0602030000000004" pitchFamily="34" charset="0"/>
              </a:rPr>
              <a:t>2 Peter 1:19-21</a:t>
            </a:r>
            <a:endParaRPr lang="en-US" sz="3200" dirty="0">
              <a:latin typeface="Segoe UI Semibold" panose="020B0702040204020203" pitchFamily="34" charset="0"/>
              <a:ea typeface="Inter Medium" panose="020B06020300000000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16149C4-C9B7-9977-19C3-D56EBFBDED61}"/>
              </a:ext>
            </a:extLst>
          </p:cNvPr>
          <p:cNvCxnSpPr>
            <a:cxnSpLocks/>
          </p:cNvCxnSpPr>
          <p:nvPr/>
        </p:nvCxnSpPr>
        <p:spPr>
          <a:xfrm>
            <a:off x="1716315" y="1299029"/>
            <a:ext cx="8759371" cy="725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1C1CC8B6-5AFD-E698-3DD3-A506F3B3CA2A}"/>
              </a:ext>
            </a:extLst>
          </p:cNvPr>
          <p:cNvSpPr txBox="1"/>
          <p:nvPr/>
        </p:nvSpPr>
        <p:spPr>
          <a:xfrm>
            <a:off x="377371" y="3657599"/>
            <a:ext cx="114372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3200" b="1" dirty="0">
                <a:latin typeface="Segoe UI" panose="020B0502040204020203" pitchFamily="34" charset="0"/>
                <a:ea typeface="Inter" panose="020B0502030000000004" pitchFamily="34" charset="0"/>
              </a:rPr>
              <a:t>All men will be judged by the Word of God:</a:t>
            </a:r>
          </a:p>
          <a:p>
            <a:pPr algn="ctr">
              <a:spcBef>
                <a:spcPts val="600"/>
              </a:spcBef>
            </a:pPr>
            <a:r>
              <a:rPr lang="en-US" sz="2800" dirty="0">
                <a:latin typeface="Segoe UI" panose="020B0502040204020203" pitchFamily="34" charset="0"/>
                <a:ea typeface="Inter" panose="020B0502030000000004" pitchFamily="34" charset="0"/>
              </a:rPr>
              <a:t>“He who rejects Me, and does not receive My words, has that which</a:t>
            </a:r>
            <a:br>
              <a:rPr lang="en-US" sz="2800" dirty="0">
                <a:latin typeface="Segoe UI" panose="020B0502040204020203" pitchFamily="34" charset="0"/>
                <a:ea typeface="Inter" panose="020B0502030000000004" pitchFamily="34" charset="0"/>
              </a:rPr>
            </a:br>
            <a:r>
              <a:rPr lang="en-US" sz="2800" dirty="0">
                <a:latin typeface="Segoe UI" panose="020B0502040204020203" pitchFamily="34" charset="0"/>
                <a:ea typeface="Inter" panose="020B0502030000000004" pitchFamily="34" charset="0"/>
              </a:rPr>
              <a:t>judges him—the word that I have spoken will judge him in the last day.”</a:t>
            </a:r>
          </a:p>
          <a:p>
            <a:pPr algn="ctr">
              <a:spcBef>
                <a:spcPts val="600"/>
              </a:spcBef>
            </a:pPr>
            <a:r>
              <a:rPr lang="en-US" sz="2600" b="1" dirty="0">
                <a:latin typeface="Segoe UI" panose="020B0502040204020203" pitchFamily="34" charset="0"/>
                <a:ea typeface="Inter" panose="020B0502030000000004" pitchFamily="34" charset="0"/>
              </a:rPr>
              <a:t>John 12:48</a:t>
            </a:r>
          </a:p>
        </p:txBody>
      </p:sp>
    </p:spTree>
    <p:extLst>
      <p:ext uri="{BB962C8B-B14F-4D97-AF65-F5344CB8AC3E}">
        <p14:creationId xmlns:p14="http://schemas.microsoft.com/office/powerpoint/2010/main" val="14960244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286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Segoe UI Semibold</vt:lpstr>
      <vt:lpstr>Wingdings</vt:lpstr>
      <vt:lpstr>Office Theme</vt:lpstr>
      <vt:lpstr>The BIBLE: The Word of God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BIBLE: The Word of God</dc:title>
  <dc:creator>Richard Thetford</dc:creator>
  <cp:lastModifiedBy>Richard Thetford</cp:lastModifiedBy>
  <cp:revision>6</cp:revision>
  <dcterms:created xsi:type="dcterms:W3CDTF">2022-05-16T18:03:50Z</dcterms:created>
  <dcterms:modified xsi:type="dcterms:W3CDTF">2022-11-13T21:15:53Z</dcterms:modified>
</cp:coreProperties>
</file>