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1"/>
  </p:notesMasterIdLst>
  <p:handoutMasterIdLst>
    <p:handoutMasterId r:id="rId12"/>
  </p:handoutMasterIdLst>
  <p:sldIdLst>
    <p:sldId id="260" r:id="rId2"/>
    <p:sldId id="269" r:id="rId3"/>
    <p:sldId id="267" r:id="rId4"/>
    <p:sldId id="261" r:id="rId5"/>
    <p:sldId id="268" r:id="rId6"/>
    <p:sldId id="262" r:id="rId7"/>
    <p:sldId id="270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 Black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 Black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 Black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 Black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 Black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 Black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 Black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 Black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 Black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0FFFF"/>
    <a:srgbClr val="FF3300"/>
    <a:srgbClr val="00FF00"/>
    <a:srgbClr val="0000FF"/>
    <a:srgbClr val="003300"/>
    <a:srgbClr val="FFFFFF"/>
    <a:srgbClr val="FF6D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93" autoAdjust="0"/>
    <p:restoredTop sz="94728" autoAdjust="0"/>
  </p:normalViewPr>
  <p:slideViewPr>
    <p:cSldViewPr>
      <p:cViewPr varScale="1">
        <p:scale>
          <a:sx n="110" d="100"/>
          <a:sy n="110" d="100"/>
        </p:scale>
        <p:origin x="1602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CEC9850-6FCE-41CB-A087-51D8580AC64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9176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3CB271F-79EF-44D9-85F3-D9E6D08B989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3455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05650" y="304800"/>
            <a:ext cx="180975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6400" y="304800"/>
            <a:ext cx="527685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76400" y="1447800"/>
            <a:ext cx="35433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72100" y="1447800"/>
            <a:ext cx="35433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bible-01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638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676400" y="304800"/>
            <a:ext cx="7239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6000" tIns="45720" rIns="36000" bIns="45720" numCol="1" anchor="t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76400" y="1447800"/>
            <a:ext cx="7239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50800" y="12700"/>
            <a:ext cx="182880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en-GB" sz="1400">
                <a:solidFill>
                  <a:schemeClr val="bg1"/>
                </a:solidFill>
                <a:latin typeface="Arial" charset="0"/>
              </a:rPr>
              <a:t>Slide </a:t>
            </a:r>
            <a:fld id="{31FE608D-33F2-4CFC-8B65-DB4042188EB4}" type="slidenum">
              <a:rPr lang="en-GB" sz="1400">
                <a:solidFill>
                  <a:schemeClr val="bg1"/>
                </a:solidFill>
                <a:latin typeface="Arial" charset="0"/>
              </a:rPr>
              <a:pPr algn="l" eaLnBrk="0" hangingPunct="0">
                <a:spcBef>
                  <a:spcPct val="50000"/>
                </a:spcBef>
              </a:pPr>
              <a:t>‹#›</a:t>
            </a:fld>
            <a:endParaRPr lang="en-GB" sz="1400">
              <a:solidFill>
                <a:schemeClr val="bg1"/>
              </a:solidFill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6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00"/>
                                        <p:tgtEl>
                                          <p:spTgt spid="163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3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00"/>
                                        <p:tgtEl>
                                          <p:spTgt spid="163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3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 build="p" autoUpdateAnimBg="0">
        <p:tmplLst>
          <p:tmpl lvl="1">
            <p:tnLst>
              <p:par>
                <p:cTn presetID="9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38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1000"/>
                        <p:tgtEl>
                          <p:spTgt spid="16388"/>
                        </p:tgtEl>
                      </p:cBhvr>
                    </p:animEffec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16388"/>
                        </p:tgtEl>
                        <p:attrNameLst>
                          <p:attrName>ppt_c</p:attrName>
                        </p:attrNameLst>
                      </p:cBhvr>
                      <p:to>
                        <a:schemeClr val="folHlink"/>
                      </p:to>
                    </p:animClr>
                  </p:subTnLst>
                </p:cTn>
              </p:par>
            </p:tnLst>
          </p:tmpl>
          <p:tmpl lvl="2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38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1000"/>
                        <p:tgtEl>
                          <p:spTgt spid="16388"/>
                        </p:tgtEl>
                      </p:cBhvr>
                    </p:animEffec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16388"/>
                        </p:tgtEl>
                        <p:attrNameLst>
                          <p:attrName>ppt_c</p:attrName>
                        </p:attrNameLst>
                      </p:cBhvr>
                      <p:to>
                        <a:schemeClr val="folHlink"/>
                      </p:to>
                    </p:animClr>
                  </p:subTnLst>
                </p:cTn>
              </p:par>
            </p:tnLst>
          </p:tmpl>
          <p:tmpl lvl="3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38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1000"/>
                        <p:tgtEl>
                          <p:spTgt spid="16388"/>
                        </p:tgtEl>
                      </p:cBhvr>
                    </p:animEffec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16388"/>
                        </p:tgtEl>
                        <p:attrNameLst>
                          <p:attrName>ppt_c</p:attrName>
                        </p:attrNameLst>
                      </p:cBhvr>
                      <p:to>
                        <a:schemeClr val="folHlink"/>
                      </p:to>
                    </p:animClr>
                  </p:sub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lnSpc>
          <a:spcPct val="85000"/>
        </a:lnSpc>
        <a:spcBef>
          <a:spcPct val="1000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85000"/>
        </a:lnSpc>
        <a:spcBef>
          <a:spcPct val="1000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2pPr>
      <a:lvl3pPr algn="ctr" rtl="0" eaLnBrk="0" fontAlgn="base" hangingPunct="0">
        <a:lnSpc>
          <a:spcPct val="85000"/>
        </a:lnSpc>
        <a:spcBef>
          <a:spcPct val="1000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3pPr>
      <a:lvl4pPr algn="ctr" rtl="0" eaLnBrk="0" fontAlgn="base" hangingPunct="0">
        <a:lnSpc>
          <a:spcPct val="85000"/>
        </a:lnSpc>
        <a:spcBef>
          <a:spcPct val="1000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4pPr>
      <a:lvl5pPr algn="ctr" rtl="0" eaLnBrk="0" fontAlgn="base" hangingPunct="0">
        <a:lnSpc>
          <a:spcPct val="85000"/>
        </a:lnSpc>
        <a:spcBef>
          <a:spcPct val="1000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lnSpc>
          <a:spcPct val="85000"/>
        </a:lnSpc>
        <a:spcBef>
          <a:spcPct val="1000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lnSpc>
          <a:spcPct val="85000"/>
        </a:lnSpc>
        <a:spcBef>
          <a:spcPct val="1000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lnSpc>
          <a:spcPct val="85000"/>
        </a:lnSpc>
        <a:spcBef>
          <a:spcPct val="1000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lnSpc>
          <a:spcPct val="85000"/>
        </a:lnSpc>
        <a:spcBef>
          <a:spcPct val="1000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9pPr>
    </p:titleStyle>
    <p:bodyStyle>
      <a:lvl1pPr marL="457200" indent="-4572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&amp;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857250" indent="-28575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200150" indent="-228600" algn="l" rtl="0" eaLnBrk="0" fontAlgn="base" hangingPunct="0">
        <a:lnSpc>
          <a:spcPct val="85000"/>
        </a:lnSpc>
        <a:spcBef>
          <a:spcPct val="15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2971800"/>
            <a:ext cx="7391400" cy="3733800"/>
          </a:xfrm>
        </p:spPr>
        <p:txBody>
          <a:bodyPr/>
          <a:lstStyle/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Apostle’s doctrine received from Christ</a:t>
            </a:r>
          </a:p>
          <a:p>
            <a:pPr lvl="1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Galatians 1:11-12; John 17:8</a:t>
            </a:r>
          </a:p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Early church observed commandments</a:t>
            </a:r>
          </a:p>
          <a:p>
            <a:pPr lvl="1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Matthew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28:18-20</a:t>
            </a:r>
          </a:p>
          <a:p>
            <a:pPr lvl="1"/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Corinthians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11:23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404" name="WordArt 4"/>
          <p:cNvSpPr>
            <a:spLocks noChangeArrowheads="1" noChangeShapeType="1" noTextEdit="1"/>
          </p:cNvSpPr>
          <p:nvPr/>
        </p:nvSpPr>
        <p:spPr bwMode="auto">
          <a:xfrm>
            <a:off x="1828800" y="76200"/>
            <a:ext cx="70866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6D6D"/>
                </a:solidFill>
                <a:effectLst>
                  <a:outerShdw dist="35921" dir="2700000" algn="ctr" rotWithShape="0">
                    <a:schemeClr val="tx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 Teaching of God</a:t>
            </a:r>
          </a:p>
        </p:txBody>
      </p:sp>
      <p:sp>
        <p:nvSpPr>
          <p:cNvPr id="102407" name="Rectangle 7"/>
          <p:cNvSpPr>
            <a:spLocks noChangeArrowheads="1"/>
          </p:cNvSpPr>
          <p:nvPr/>
        </p:nvSpPr>
        <p:spPr bwMode="auto">
          <a:xfrm>
            <a:off x="1828800" y="1066800"/>
            <a:ext cx="7162800" cy="1676400"/>
          </a:xfrm>
          <a:prstGeom prst="rect">
            <a:avLst/>
          </a:prstGeom>
          <a:solidFill>
            <a:srgbClr val="FF6D6D">
              <a:alpha val="30000"/>
            </a:srgbClr>
          </a:solidFill>
          <a:ln w="381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08" name="WordArt 8"/>
          <p:cNvSpPr>
            <a:spLocks noChangeArrowheads="1" noChangeShapeType="1" noTextEdit="1"/>
          </p:cNvSpPr>
          <p:nvPr/>
        </p:nvSpPr>
        <p:spPr bwMode="auto">
          <a:xfrm>
            <a:off x="1981200" y="1219200"/>
            <a:ext cx="6858000" cy="1371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chemeClr val="tx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Continue Steadfastly</a:t>
            </a:r>
          </a:p>
          <a:p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chemeClr val="tx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 the Apostle's Doctrine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024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24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2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2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2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2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2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2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2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2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7" grpId="0" animBg="1"/>
      <p:bldP spid="10240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2971800"/>
            <a:ext cx="7391400" cy="3733800"/>
          </a:xfrm>
        </p:spPr>
        <p:txBody>
          <a:bodyPr/>
          <a:lstStyle/>
          <a:p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refuse teaching is 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b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reject 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God</a:t>
            </a:r>
          </a:p>
          <a:p>
            <a:pPr lvl="1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1 John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4:6</a:t>
            </a:r>
          </a:p>
          <a:p>
            <a:pPr lvl="1"/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Luke 10:16</a:t>
            </a:r>
          </a:p>
          <a:p>
            <a:pPr lvl="1"/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1 Thessalonians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4:8</a:t>
            </a:r>
          </a:p>
        </p:txBody>
      </p:sp>
      <p:sp>
        <p:nvSpPr>
          <p:cNvPr id="102404" name="WordArt 4"/>
          <p:cNvSpPr>
            <a:spLocks noChangeArrowheads="1" noChangeShapeType="1" noTextEdit="1"/>
          </p:cNvSpPr>
          <p:nvPr/>
        </p:nvSpPr>
        <p:spPr bwMode="auto">
          <a:xfrm>
            <a:off x="1828800" y="76200"/>
            <a:ext cx="70866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6D6D"/>
                </a:solidFill>
                <a:effectLst>
                  <a:outerShdw dist="35921" dir="2700000" algn="ctr" rotWithShape="0">
                    <a:schemeClr val="tx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 Teaching of God</a:t>
            </a:r>
          </a:p>
        </p:txBody>
      </p:sp>
      <p:sp>
        <p:nvSpPr>
          <p:cNvPr id="102407" name="Rectangle 7"/>
          <p:cNvSpPr>
            <a:spLocks noChangeArrowheads="1"/>
          </p:cNvSpPr>
          <p:nvPr/>
        </p:nvSpPr>
        <p:spPr bwMode="auto">
          <a:xfrm>
            <a:off x="1828800" y="1066800"/>
            <a:ext cx="7162800" cy="1676400"/>
          </a:xfrm>
          <a:prstGeom prst="rect">
            <a:avLst/>
          </a:prstGeom>
          <a:solidFill>
            <a:srgbClr val="FF6D6D">
              <a:alpha val="30000"/>
            </a:srgbClr>
          </a:solidFill>
          <a:ln w="381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08" name="WordArt 8"/>
          <p:cNvSpPr>
            <a:spLocks noChangeArrowheads="1" noChangeShapeType="1" noTextEdit="1"/>
          </p:cNvSpPr>
          <p:nvPr/>
        </p:nvSpPr>
        <p:spPr bwMode="auto">
          <a:xfrm>
            <a:off x="1981200" y="1219200"/>
            <a:ext cx="6858000" cy="1371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chemeClr val="tx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Continue Steadfastly</a:t>
            </a:r>
          </a:p>
          <a:p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chemeClr val="tx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 the Apostle's Doctrine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024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24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2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2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2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2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2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2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7" grpId="0" animBg="1"/>
      <p:bldP spid="10240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596" name="Picture 4" descr="artic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10597" name="Rectangle 5"/>
          <p:cNvSpPr>
            <a:spLocks noChangeArrowheads="1"/>
          </p:cNvSpPr>
          <p:nvPr/>
        </p:nvSpPr>
        <p:spPr bwMode="auto">
          <a:xfrm>
            <a:off x="685800" y="4572000"/>
            <a:ext cx="1600200" cy="228600"/>
          </a:xfrm>
          <a:prstGeom prst="rect">
            <a:avLst/>
          </a:prstGeom>
          <a:solidFill>
            <a:schemeClr val="tx2">
              <a:alpha val="3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598" name="Rectangle 6"/>
          <p:cNvSpPr>
            <a:spLocks noChangeArrowheads="1"/>
          </p:cNvSpPr>
          <p:nvPr/>
        </p:nvSpPr>
        <p:spPr bwMode="auto">
          <a:xfrm>
            <a:off x="5867400" y="4724400"/>
            <a:ext cx="3048000" cy="228600"/>
          </a:xfrm>
          <a:prstGeom prst="rect">
            <a:avLst/>
          </a:prstGeom>
          <a:solidFill>
            <a:schemeClr val="tx2">
              <a:alpha val="3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599" name="Rectangle 7"/>
          <p:cNvSpPr>
            <a:spLocks noChangeArrowheads="1"/>
          </p:cNvSpPr>
          <p:nvPr/>
        </p:nvSpPr>
        <p:spPr bwMode="auto">
          <a:xfrm>
            <a:off x="4648200" y="4953000"/>
            <a:ext cx="838200" cy="228600"/>
          </a:xfrm>
          <a:prstGeom prst="rect">
            <a:avLst/>
          </a:prstGeom>
          <a:solidFill>
            <a:schemeClr val="tx2">
              <a:alpha val="3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600" name="Rectangle 8"/>
          <p:cNvSpPr>
            <a:spLocks noChangeArrowheads="1"/>
          </p:cNvSpPr>
          <p:nvPr/>
        </p:nvSpPr>
        <p:spPr bwMode="auto">
          <a:xfrm>
            <a:off x="5486400" y="4953000"/>
            <a:ext cx="2590800" cy="228600"/>
          </a:xfrm>
          <a:prstGeom prst="rect">
            <a:avLst/>
          </a:prstGeom>
          <a:solidFill>
            <a:schemeClr val="accent1">
              <a:alpha val="3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601" name="Rectangle 9"/>
          <p:cNvSpPr>
            <a:spLocks noChangeArrowheads="1"/>
          </p:cNvSpPr>
          <p:nvPr/>
        </p:nvSpPr>
        <p:spPr bwMode="auto">
          <a:xfrm>
            <a:off x="4648200" y="5181600"/>
            <a:ext cx="990600" cy="228600"/>
          </a:xfrm>
          <a:prstGeom prst="rect">
            <a:avLst/>
          </a:prstGeom>
          <a:solidFill>
            <a:schemeClr val="accent1">
              <a:alpha val="3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602" name="WordArt 10"/>
          <p:cNvSpPr>
            <a:spLocks noChangeArrowheads="1" noChangeShapeType="1" noTextEdit="1"/>
          </p:cNvSpPr>
          <p:nvPr/>
        </p:nvSpPr>
        <p:spPr bwMode="auto">
          <a:xfrm>
            <a:off x="1019175" y="2460625"/>
            <a:ext cx="7105650" cy="1943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hlink"/>
                </a:solidFill>
                <a:effectLst>
                  <a:outerShdw dist="35921" dir="2700000" algn="ctr" rotWithShape="0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To KNOW Him is to love Him</a:t>
            </a:r>
          </a:p>
          <a:p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hlink"/>
                </a:solidFill>
                <a:effectLst>
                  <a:outerShdw dist="35921" dir="2700000" algn="ctr" rotWithShape="0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To love Him is to Obey Him</a:t>
            </a:r>
          </a:p>
          <a:p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hlink"/>
                </a:solidFill>
                <a:effectLst>
                  <a:outerShdw dist="35921" dir="2700000" algn="ctr" rotWithShape="0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John 14:15; </a:t>
            </a:r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hlink"/>
                </a:solidFill>
                <a:effectLst>
                  <a:outerShdw dist="35921" dir="2700000" algn="ctr" rotWithShape="0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Hebrews </a:t>
            </a:r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hlink"/>
                </a:solidFill>
                <a:effectLst>
                  <a:outerShdw dist="35921" dir="2700000" algn="ctr" rotWithShape="0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5:9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05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05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05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05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05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05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06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06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06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06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1000"/>
                                        <p:tgtEl>
                                          <p:spTgt spid="110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7" grpId="0" animBg="1"/>
      <p:bldP spid="110598" grpId="0" animBg="1"/>
      <p:bldP spid="110599" grpId="0" animBg="1"/>
      <p:bldP spid="110600" grpId="0" animBg="1"/>
      <p:bldP spid="110601" grpId="0" animBg="1"/>
      <p:bldP spid="11060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676400" y="2895600"/>
            <a:ext cx="7467600" cy="3886200"/>
          </a:xfrm>
        </p:spPr>
        <p:txBody>
          <a:bodyPr/>
          <a:lstStyle/>
          <a:p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Prove 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all things by the Bible</a:t>
            </a:r>
          </a:p>
          <a:p>
            <a:pPr lvl="1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1 Thessalonians 5:21-22</a:t>
            </a:r>
          </a:p>
          <a:p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Hold 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to the faithful 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Word</a:t>
            </a:r>
            <a:b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God</a:t>
            </a:r>
          </a:p>
          <a:p>
            <a:pPr lvl="1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Titus 1:9; 2:1</a:t>
            </a:r>
          </a:p>
          <a:p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Mature 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unto righteousness</a:t>
            </a:r>
          </a:p>
          <a:p>
            <a:pPr lvl="1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Ephesians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4:14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3427" name="WordArt 3"/>
          <p:cNvSpPr>
            <a:spLocks noChangeArrowheads="1" noChangeShapeType="1" noTextEdit="1"/>
          </p:cNvSpPr>
          <p:nvPr/>
        </p:nvSpPr>
        <p:spPr bwMode="auto">
          <a:xfrm>
            <a:off x="1828800" y="76200"/>
            <a:ext cx="70866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6D6D"/>
                </a:solidFill>
                <a:effectLst>
                  <a:outerShdw dist="35921" dir="2700000" algn="ctr" rotWithShape="0">
                    <a:schemeClr val="tx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 Teaching of God</a:t>
            </a: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1828800" y="1066800"/>
            <a:ext cx="7162800" cy="1676400"/>
          </a:xfrm>
          <a:prstGeom prst="rect">
            <a:avLst/>
          </a:prstGeom>
          <a:solidFill>
            <a:srgbClr val="FF6D6D">
              <a:alpha val="30000"/>
            </a:srgbClr>
          </a:solidFill>
          <a:ln w="381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429" name="WordArt 5"/>
          <p:cNvSpPr>
            <a:spLocks noChangeArrowheads="1" noChangeShapeType="1" noTextEdit="1"/>
          </p:cNvSpPr>
          <p:nvPr/>
        </p:nvSpPr>
        <p:spPr bwMode="auto">
          <a:xfrm>
            <a:off x="1981200" y="1219200"/>
            <a:ext cx="6858000" cy="1371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chemeClr val="tx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Attitude of the Church Toward</a:t>
            </a:r>
          </a:p>
          <a:p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chemeClr val="tx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Doctrines and Commandments of Men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34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34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034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34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34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34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34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34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34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34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34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34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34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34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34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034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animBg="1"/>
      <p:bldP spid="10342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676400" y="2895600"/>
            <a:ext cx="7467600" cy="3886200"/>
          </a:xfrm>
        </p:spPr>
        <p:txBody>
          <a:bodyPr/>
          <a:lstStyle/>
          <a:p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Learn 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what the truth is</a:t>
            </a:r>
          </a:p>
          <a:p>
            <a:pPr lvl="1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1 John 4:1-6</a:t>
            </a:r>
          </a:p>
          <a:p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Speak 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only the truth of God</a:t>
            </a:r>
          </a:p>
          <a:p>
            <a:pPr lvl="1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Acts 4:19-20</a:t>
            </a:r>
          </a:p>
        </p:txBody>
      </p:sp>
      <p:sp>
        <p:nvSpPr>
          <p:cNvPr id="103427" name="WordArt 3"/>
          <p:cNvSpPr>
            <a:spLocks noChangeArrowheads="1" noChangeShapeType="1" noTextEdit="1"/>
          </p:cNvSpPr>
          <p:nvPr/>
        </p:nvSpPr>
        <p:spPr bwMode="auto">
          <a:xfrm>
            <a:off x="1828800" y="76200"/>
            <a:ext cx="70866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6D6D"/>
                </a:solidFill>
                <a:effectLst>
                  <a:outerShdw dist="35921" dir="2700000" algn="ctr" rotWithShape="0">
                    <a:schemeClr val="tx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 Teaching of God</a:t>
            </a: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1828800" y="1066800"/>
            <a:ext cx="7162800" cy="1676400"/>
          </a:xfrm>
          <a:prstGeom prst="rect">
            <a:avLst/>
          </a:prstGeom>
          <a:solidFill>
            <a:srgbClr val="FF6D6D">
              <a:alpha val="30000"/>
            </a:srgbClr>
          </a:solidFill>
          <a:ln w="381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429" name="WordArt 5"/>
          <p:cNvSpPr>
            <a:spLocks noChangeArrowheads="1" noChangeShapeType="1" noTextEdit="1"/>
          </p:cNvSpPr>
          <p:nvPr/>
        </p:nvSpPr>
        <p:spPr bwMode="auto">
          <a:xfrm>
            <a:off x="1981200" y="1219200"/>
            <a:ext cx="6858000" cy="1371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chemeClr val="tx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Attitude of the Church Toward</a:t>
            </a:r>
          </a:p>
          <a:p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chemeClr val="tx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Doctrines and Commandments of Men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34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34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034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34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34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34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34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34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34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34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34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34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animBg="1"/>
      <p:bldP spid="10342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676400" y="2895600"/>
            <a:ext cx="7315200" cy="3886200"/>
          </a:xfrm>
        </p:spPr>
        <p:txBody>
          <a:bodyPr/>
          <a:lstStyle/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Cut off the occasion for deceitful workers</a:t>
            </a:r>
          </a:p>
          <a:p>
            <a:pPr lvl="1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2 Corinthians 11:12-15</a:t>
            </a:r>
          </a:p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No fellowship toward those not walking in truth</a:t>
            </a:r>
          </a:p>
          <a:p>
            <a:pPr lvl="1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2 Thessalonians 3:6,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14-15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4451" name="WordArt 3"/>
          <p:cNvSpPr>
            <a:spLocks noChangeArrowheads="1" noChangeShapeType="1" noTextEdit="1"/>
          </p:cNvSpPr>
          <p:nvPr/>
        </p:nvSpPr>
        <p:spPr bwMode="auto">
          <a:xfrm>
            <a:off x="1828800" y="76200"/>
            <a:ext cx="70866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6D6D"/>
                </a:solidFill>
                <a:effectLst>
                  <a:outerShdw dist="35921" dir="2700000" algn="ctr" rotWithShape="0">
                    <a:schemeClr val="tx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 Teaching of God</a:t>
            </a:r>
          </a:p>
        </p:txBody>
      </p:sp>
      <p:sp>
        <p:nvSpPr>
          <p:cNvPr id="104452" name="Rectangle 4"/>
          <p:cNvSpPr>
            <a:spLocks noChangeArrowheads="1"/>
          </p:cNvSpPr>
          <p:nvPr/>
        </p:nvSpPr>
        <p:spPr bwMode="auto">
          <a:xfrm>
            <a:off x="1828800" y="1066800"/>
            <a:ext cx="7162800" cy="1676400"/>
          </a:xfrm>
          <a:prstGeom prst="rect">
            <a:avLst/>
          </a:prstGeom>
          <a:solidFill>
            <a:srgbClr val="FF6D6D">
              <a:alpha val="30000"/>
            </a:srgbClr>
          </a:solidFill>
          <a:ln w="381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453" name="WordArt 5"/>
          <p:cNvSpPr>
            <a:spLocks noChangeArrowheads="1" noChangeShapeType="1" noTextEdit="1"/>
          </p:cNvSpPr>
          <p:nvPr/>
        </p:nvSpPr>
        <p:spPr bwMode="auto">
          <a:xfrm>
            <a:off x="1981200" y="1219200"/>
            <a:ext cx="6858000" cy="1371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chemeClr val="tx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Attitude of the </a:t>
            </a:r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chemeClr val="tx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Church</a:t>
            </a:r>
            <a:b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chemeClr val="tx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chemeClr val="tx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Toward False </a:t>
            </a:r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chemeClr val="tx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Teachers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44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44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044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44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44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44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44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44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44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44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44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44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2" grpId="0" animBg="1"/>
      <p:bldP spid="10445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676400" y="2895600"/>
            <a:ext cx="7315200" cy="3886200"/>
          </a:xfrm>
        </p:spPr>
        <p:txBody>
          <a:bodyPr/>
          <a:lstStyle/>
          <a:p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Mark 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those who cause division</a:t>
            </a:r>
          </a:p>
          <a:p>
            <a:pPr lvl="1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Romans 16:17-18</a:t>
            </a:r>
          </a:p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Not to receive false teachers</a:t>
            </a:r>
          </a:p>
          <a:p>
            <a:pPr lvl="1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2 John 7-11</a:t>
            </a:r>
          </a:p>
        </p:txBody>
      </p:sp>
      <p:sp>
        <p:nvSpPr>
          <p:cNvPr id="104451" name="WordArt 3"/>
          <p:cNvSpPr>
            <a:spLocks noChangeArrowheads="1" noChangeShapeType="1" noTextEdit="1"/>
          </p:cNvSpPr>
          <p:nvPr/>
        </p:nvSpPr>
        <p:spPr bwMode="auto">
          <a:xfrm>
            <a:off x="1828800" y="76200"/>
            <a:ext cx="70866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6D6D"/>
                </a:solidFill>
                <a:effectLst>
                  <a:outerShdw dist="35921" dir="2700000" algn="ctr" rotWithShape="0">
                    <a:schemeClr val="tx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 Teaching of God</a:t>
            </a:r>
          </a:p>
        </p:txBody>
      </p:sp>
      <p:sp>
        <p:nvSpPr>
          <p:cNvPr id="104452" name="Rectangle 4"/>
          <p:cNvSpPr>
            <a:spLocks noChangeArrowheads="1"/>
          </p:cNvSpPr>
          <p:nvPr/>
        </p:nvSpPr>
        <p:spPr bwMode="auto">
          <a:xfrm>
            <a:off x="1828800" y="1066800"/>
            <a:ext cx="7162800" cy="1676400"/>
          </a:xfrm>
          <a:prstGeom prst="rect">
            <a:avLst/>
          </a:prstGeom>
          <a:solidFill>
            <a:srgbClr val="FF6D6D">
              <a:alpha val="30000"/>
            </a:srgbClr>
          </a:solidFill>
          <a:ln w="381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453" name="WordArt 5"/>
          <p:cNvSpPr>
            <a:spLocks noChangeArrowheads="1" noChangeShapeType="1" noTextEdit="1"/>
          </p:cNvSpPr>
          <p:nvPr/>
        </p:nvSpPr>
        <p:spPr bwMode="auto">
          <a:xfrm>
            <a:off x="1981200" y="1219200"/>
            <a:ext cx="6858000" cy="1371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chemeClr val="tx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Attitude of the </a:t>
            </a:r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chemeClr val="tx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Church</a:t>
            </a:r>
            <a:b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chemeClr val="tx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chemeClr val="tx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Toward False </a:t>
            </a:r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chemeClr val="tx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Teachers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44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44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044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44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44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44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44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44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44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44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44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44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2" grpId="0" animBg="1"/>
      <p:bldP spid="10445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676400" y="2895600"/>
            <a:ext cx="7315200" cy="3886200"/>
          </a:xfrm>
        </p:spPr>
        <p:txBody>
          <a:bodyPr/>
          <a:lstStyle/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A little leaven, leavens the whole lump</a:t>
            </a:r>
          </a:p>
          <a:p>
            <a:pPr lvl="1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Galatians 5:9</a:t>
            </a:r>
          </a:p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Jesus’ warning:</a:t>
            </a:r>
          </a:p>
          <a:p>
            <a:pPr lvl="1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Revelation 2:14-16</a:t>
            </a:r>
          </a:p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Elders are responsible for protecting the church</a:t>
            </a:r>
          </a:p>
          <a:p>
            <a:pPr lvl="1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Acts 20:27-32</a:t>
            </a:r>
          </a:p>
          <a:p>
            <a:pPr>
              <a:buFont typeface="Wingdings" pitchFamily="2" charset="2"/>
              <a:buNone/>
            </a:pPr>
            <a:endParaRPr lang="en-US" i="1" dirty="0">
              <a:latin typeface="Souvenir Lt BT" pitchFamily="18" charset="0"/>
            </a:endParaRPr>
          </a:p>
        </p:txBody>
      </p:sp>
      <p:sp>
        <p:nvSpPr>
          <p:cNvPr id="105475" name="WordArt 3"/>
          <p:cNvSpPr>
            <a:spLocks noChangeArrowheads="1" noChangeShapeType="1" noTextEdit="1"/>
          </p:cNvSpPr>
          <p:nvPr/>
        </p:nvSpPr>
        <p:spPr bwMode="auto">
          <a:xfrm>
            <a:off x="1828800" y="76200"/>
            <a:ext cx="70866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6D6D"/>
                </a:solidFill>
                <a:effectLst>
                  <a:outerShdw dist="35921" dir="2700000" algn="ctr" rotWithShape="0">
                    <a:schemeClr val="tx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 Teaching of God</a:t>
            </a:r>
          </a:p>
        </p:txBody>
      </p:sp>
      <p:sp>
        <p:nvSpPr>
          <p:cNvPr id="105476" name="Rectangle 4"/>
          <p:cNvSpPr>
            <a:spLocks noChangeArrowheads="1"/>
          </p:cNvSpPr>
          <p:nvPr/>
        </p:nvSpPr>
        <p:spPr bwMode="auto">
          <a:xfrm>
            <a:off x="1828800" y="1066800"/>
            <a:ext cx="7162800" cy="1676400"/>
          </a:xfrm>
          <a:prstGeom prst="rect">
            <a:avLst/>
          </a:prstGeom>
          <a:solidFill>
            <a:srgbClr val="FF6D6D">
              <a:alpha val="30000"/>
            </a:srgbClr>
          </a:solidFill>
          <a:ln w="381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477" name="WordArt 5"/>
          <p:cNvSpPr>
            <a:spLocks noChangeArrowheads="1" noChangeShapeType="1" noTextEdit="1"/>
          </p:cNvSpPr>
          <p:nvPr/>
        </p:nvSpPr>
        <p:spPr bwMode="auto">
          <a:xfrm>
            <a:off x="1981200" y="1219200"/>
            <a:ext cx="6858000" cy="1371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chemeClr val="tx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 Problem of Allowing</a:t>
            </a:r>
          </a:p>
          <a:p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chemeClr val="tx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False Doctrines to be Taught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54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54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054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54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54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54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54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54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54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54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54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54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54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54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54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054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6" grpId="0" animBg="1"/>
      <p:bldP spid="10547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9" name="WordArt 3"/>
          <p:cNvSpPr>
            <a:spLocks noChangeArrowheads="1" noChangeShapeType="1" noTextEdit="1"/>
          </p:cNvSpPr>
          <p:nvPr/>
        </p:nvSpPr>
        <p:spPr bwMode="auto">
          <a:xfrm>
            <a:off x="1828800" y="152400"/>
            <a:ext cx="7086600" cy="1981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6D6D"/>
                </a:solidFill>
                <a:effectLst>
                  <a:outerShdw dist="35921" dir="2700000" algn="ctr" rotWithShape="0">
                    <a:schemeClr val="tx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 Teaching of God</a:t>
            </a:r>
          </a:p>
        </p:txBody>
      </p:sp>
      <p:sp>
        <p:nvSpPr>
          <p:cNvPr id="106500" name="Rectangle 4"/>
          <p:cNvSpPr>
            <a:spLocks noChangeArrowheads="1"/>
          </p:cNvSpPr>
          <p:nvPr/>
        </p:nvSpPr>
        <p:spPr bwMode="auto">
          <a:xfrm>
            <a:off x="1828800" y="2286000"/>
            <a:ext cx="7162800" cy="1676400"/>
          </a:xfrm>
          <a:prstGeom prst="rect">
            <a:avLst/>
          </a:prstGeom>
          <a:solidFill>
            <a:srgbClr val="FF6D6D">
              <a:alpha val="30000"/>
            </a:srgbClr>
          </a:solidFill>
          <a:ln w="381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6503" name="Text Box 7"/>
          <p:cNvSpPr txBox="1">
            <a:spLocks noChangeArrowheads="1"/>
          </p:cNvSpPr>
          <p:nvPr/>
        </p:nvSpPr>
        <p:spPr bwMode="auto">
          <a:xfrm>
            <a:off x="1828800" y="2286000"/>
            <a:ext cx="70866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FFFFFF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May we learn from the early New Testament church to continue ONLY in the Apostle’s Doctrine</a:t>
            </a:r>
          </a:p>
        </p:txBody>
      </p:sp>
      <p:sp>
        <p:nvSpPr>
          <p:cNvPr id="106505" name="WordArt 9"/>
          <p:cNvSpPr>
            <a:spLocks noChangeArrowheads="1" noChangeShapeType="1" noTextEdit="1"/>
          </p:cNvSpPr>
          <p:nvPr/>
        </p:nvSpPr>
        <p:spPr bwMode="auto">
          <a:xfrm>
            <a:off x="1828800" y="4114800"/>
            <a:ext cx="7162800" cy="9144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r>
              <a:rPr lang="en-US" sz="3600" b="1" kern="10" dirty="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520402"/>
                    </a:gs>
                    <a:gs pos="100000">
                      <a:srgbClr val="FF6D6D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"test the spirits"</a:t>
            </a:r>
          </a:p>
        </p:txBody>
      </p:sp>
      <p:sp>
        <p:nvSpPr>
          <p:cNvPr id="106506" name="Text Box 10"/>
          <p:cNvSpPr txBox="1">
            <a:spLocks noChangeArrowheads="1"/>
          </p:cNvSpPr>
          <p:nvPr/>
        </p:nvSpPr>
        <p:spPr bwMode="auto">
          <a:xfrm>
            <a:off x="1295400" y="5105400"/>
            <a:ext cx="77724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To ensure that everything 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b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we 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do is approved of by God</a:t>
            </a:r>
          </a:p>
          <a:p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John 4:1; Matthew 7:21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65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65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065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65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106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6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6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6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6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500" grpId="0" animBg="1"/>
      <p:bldP spid="106503" grpId="0"/>
      <p:bldP spid="106505" grpId="0" animBg="1"/>
    </p:bldLst>
  </p:timing>
</p:sld>
</file>

<file path=ppt/theme/theme1.xml><?xml version="1.0" encoding="utf-8"?>
<a:theme xmlns:a="http://schemas.openxmlformats.org/drawingml/2006/main" name="www-pptbackgrounds-fsnet-co-uk">
  <a:themeElements>
    <a:clrScheme name="">
      <a:dk1>
        <a:srgbClr val="663300"/>
      </a:dk1>
      <a:lt1>
        <a:srgbClr val="FFE2C5"/>
      </a:lt1>
      <a:dk2>
        <a:srgbClr val="BE3200"/>
      </a:dk2>
      <a:lt2>
        <a:srgbClr val="FFCC99"/>
      </a:lt2>
      <a:accent1>
        <a:srgbClr val="3399FF"/>
      </a:accent1>
      <a:accent2>
        <a:srgbClr val="FFFF00"/>
      </a:accent2>
      <a:accent3>
        <a:srgbClr val="FFEEDF"/>
      </a:accent3>
      <a:accent4>
        <a:srgbClr val="562A00"/>
      </a:accent4>
      <a:accent5>
        <a:srgbClr val="ADCAFF"/>
      </a:accent5>
      <a:accent6>
        <a:srgbClr val="E7E700"/>
      </a:accent6>
      <a:hlink>
        <a:srgbClr val="FF0000"/>
      </a:hlink>
      <a:folHlink>
        <a:srgbClr val="969696"/>
      </a:folHlink>
    </a:clrScheme>
    <a:fontScheme name="www-pptbackgrounds-fsnet-co-u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Black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Black" pitchFamily="34" charset="0"/>
          </a:defRPr>
        </a:defPPr>
      </a:lstStyle>
    </a:lnDef>
  </a:objectDefaults>
  <a:extraClrSchemeLst>
    <a:extraClrScheme>
      <a:clrScheme name="www-pptbackgrounds-fsnet-co-u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ww-pptbackgrounds-fsnet-co-uk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ww-pptbackgrounds-fsnet-co-uk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ww-pptbackgrounds-fsnet-co-uk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ww-pptbackgrounds-fsnet-co-uk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ww-pptbackgrounds-fsnet-co-uk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ww-pptbackgrounds-fsnet-co-uk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440</TotalTime>
  <Words>243</Words>
  <Application>Microsoft Office PowerPoint</Application>
  <PresentationFormat>On-screen Show (4:3)</PresentationFormat>
  <Paragraphs>60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Arial Black</vt:lpstr>
      <vt:lpstr>Souvenir Lt BT</vt:lpstr>
      <vt:lpstr>Times New Roman</vt:lpstr>
      <vt:lpstr>Wingdings</vt:lpstr>
      <vt:lpstr>www-pptbackgrounds-fsnet-co-uk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Indiana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Surplus</dc:creator>
  <cp:lastModifiedBy>Richie Thetford</cp:lastModifiedBy>
  <cp:revision>28</cp:revision>
  <dcterms:created xsi:type="dcterms:W3CDTF">2004-05-03T13:54:51Z</dcterms:created>
  <dcterms:modified xsi:type="dcterms:W3CDTF">2015-08-29T17:17:30Z</dcterms:modified>
</cp:coreProperties>
</file>