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5" r:id="rId6"/>
    <p:sldId id="259" r:id="rId7"/>
    <p:sldId id="267" r:id="rId8"/>
    <p:sldId id="268" r:id="rId9"/>
    <p:sldId id="269" r:id="rId10"/>
    <p:sldId id="270" r:id="rId11"/>
    <p:sldId id="271" r:id="rId12"/>
    <p:sldId id="260" r:id="rId13"/>
    <p:sldId id="26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  <a:srgbClr val="000099"/>
    <a:srgbClr val="FFFF00"/>
    <a:srgbClr val="8A0000"/>
    <a:srgbClr val="00C0BC"/>
    <a:srgbClr val="40949A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BD0DB-67C0-4CC3-8F47-12A232B14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C4454-86B2-408A-8825-A2A771A2EF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17659-8EC1-4189-812F-C570E99DCF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8F1279-699C-44D5-A2AC-FB85FBA8D2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6522F0-FD7A-44FE-8CED-9B406ECBF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6828D-3661-4FCD-A1C7-DFCACE2FE3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2EF6B-B07F-4139-BD94-C1D5C19284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FCEDC-4D3C-40EC-BDD4-FB758ACED0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B975C-A91D-415B-90F2-6AC019CBBB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626D4-E9E7-41EA-B666-EB768FD1F7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0AB54A-4D04-4E1D-ACEA-CB0F33EE6A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D98F4-9473-4B0E-BE9F-BBDE16AE50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05551-AC40-4D75-8E5B-E7B77A8030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8CC575-E557-4FBF-A68D-00A83B98BA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>
    <p:split orient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3657600" cy="2971800"/>
          </a:xfrm>
          <a:effectLst/>
        </p:spPr>
        <p:txBody>
          <a:bodyPr/>
          <a:lstStyle/>
          <a:p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Now 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It’s Time To Go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Fishing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4800" y="358914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Talking, Planning, and Studying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8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759803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90800" y="1752600"/>
            <a:ext cx="6172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Hebrews 5:12-14 </a:t>
            </a:r>
            <a:r>
              <a:rPr lang="en-US" sz="2400" dirty="0" smtClean="0">
                <a:solidFill>
                  <a:schemeClr val="bg1"/>
                </a:solidFill>
              </a:rPr>
              <a:t>For though by this time </a:t>
            </a:r>
            <a:r>
              <a:rPr lang="en-US" sz="2400" dirty="0" smtClean="0">
                <a:solidFill>
                  <a:srgbClr val="FFFF00"/>
                </a:solidFill>
              </a:rPr>
              <a:t>you ought to be teachers</a:t>
            </a:r>
            <a:r>
              <a:rPr lang="en-US" sz="2400" dirty="0" smtClean="0">
                <a:solidFill>
                  <a:schemeClr val="bg1"/>
                </a:solidFill>
              </a:rPr>
              <a:t>, you need someone to teach you again the first principles of the oracles of God; and you have come to need milk and not solid food.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For everyone who partakes only of milk is unskilled in the word of righteousness, for he is a babe. But solid food belongs to those who are of full age, that is, </a:t>
            </a:r>
            <a:r>
              <a:rPr lang="en-US" sz="2400" dirty="0" smtClean="0">
                <a:solidFill>
                  <a:srgbClr val="FFFF00"/>
                </a:solidFill>
              </a:rPr>
              <a:t>those who by reason of use</a:t>
            </a:r>
            <a:r>
              <a:rPr lang="en-US" sz="2400" dirty="0" smtClean="0">
                <a:solidFill>
                  <a:schemeClr val="bg1"/>
                </a:solidFill>
              </a:rPr>
              <a:t> have their senses exercised to discern both good and evil.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759803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1 Peter 2:9 </a:t>
            </a:r>
            <a:r>
              <a:rPr lang="en-US" sz="2400" dirty="0" smtClean="0">
                <a:solidFill>
                  <a:schemeClr val="bg1"/>
                </a:solidFill>
              </a:rPr>
              <a:t>But you are a chosen generation, </a:t>
            </a:r>
            <a:r>
              <a:rPr lang="en-US" sz="2400" dirty="0" smtClean="0">
                <a:solidFill>
                  <a:srgbClr val="FFFF00"/>
                </a:solidFill>
              </a:rPr>
              <a:t>a royal priesthood</a:t>
            </a:r>
            <a:r>
              <a:rPr lang="en-US" sz="2400" dirty="0" smtClean="0">
                <a:solidFill>
                  <a:schemeClr val="bg1"/>
                </a:solidFill>
              </a:rPr>
              <a:t>, a holy nation, </a:t>
            </a:r>
            <a:r>
              <a:rPr lang="en-US" sz="2400" dirty="0" smtClean="0">
                <a:solidFill>
                  <a:srgbClr val="FFFF00"/>
                </a:solidFill>
              </a:rPr>
              <a:t>His own special people</a:t>
            </a:r>
            <a:r>
              <a:rPr lang="en-US" sz="2400" dirty="0" smtClean="0">
                <a:solidFill>
                  <a:schemeClr val="bg1"/>
                </a:solidFill>
              </a:rPr>
              <a:t>, that you may </a:t>
            </a:r>
            <a:r>
              <a:rPr lang="en-US" sz="2400" dirty="0" smtClean="0">
                <a:solidFill>
                  <a:srgbClr val="FFFF00"/>
                </a:solidFill>
              </a:rPr>
              <a:t>proclaim the praises of Him</a:t>
            </a:r>
            <a:r>
              <a:rPr lang="en-US" sz="2400" dirty="0" smtClean="0">
                <a:solidFill>
                  <a:schemeClr val="bg1"/>
                </a:solidFill>
              </a:rPr>
              <a:t> who called you out of darkness into His marvelous light;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90800" y="3828871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James 4:17 </a:t>
            </a:r>
            <a:r>
              <a:rPr lang="en-US" sz="2400" dirty="0" smtClean="0">
                <a:solidFill>
                  <a:schemeClr val="bg1"/>
                </a:solidFill>
              </a:rPr>
              <a:t>Therefore, to </a:t>
            </a:r>
            <a:r>
              <a:rPr lang="en-US" sz="2400" dirty="0" smtClean="0">
                <a:solidFill>
                  <a:srgbClr val="FFFF00"/>
                </a:solidFill>
              </a:rPr>
              <a:t>him who knows to do good</a:t>
            </a:r>
            <a:r>
              <a:rPr lang="en-US" sz="2400" dirty="0" smtClean="0">
                <a:solidFill>
                  <a:schemeClr val="bg1"/>
                </a:solidFill>
              </a:rPr>
              <a:t> and does not do it, to him it is sin.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381000" y="4876800"/>
            <a:ext cx="8382000" cy="1600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28600" y="1141274"/>
            <a:ext cx="86868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400" dirty="0" smtClean="0">
                <a:solidFill>
                  <a:srgbClr val="000099"/>
                </a:solidFill>
                <a:latin typeface="+mn-lt"/>
              </a:rPr>
              <a:t>When fishing for the Lord, we may</a:t>
            </a:r>
            <a:br>
              <a:rPr lang="en-US" sz="3400" dirty="0" smtClean="0">
                <a:solidFill>
                  <a:srgbClr val="000099"/>
                </a:solidFill>
                <a:latin typeface="+mn-lt"/>
              </a:rPr>
            </a:br>
            <a:r>
              <a:rPr lang="en-US" sz="3400" dirty="0" smtClean="0">
                <a:solidFill>
                  <a:srgbClr val="000099"/>
                </a:solidFill>
                <a:latin typeface="+mn-lt"/>
              </a:rPr>
              <a:t>have </a:t>
            </a:r>
            <a:r>
              <a:rPr lang="en-US" sz="3400" dirty="0">
                <a:solidFill>
                  <a:srgbClr val="000099"/>
                </a:solidFill>
                <a:latin typeface="+mn-lt"/>
              </a:rPr>
              <a:t>some empty nets, but </a:t>
            </a:r>
            <a:r>
              <a:rPr lang="en-US" sz="3400" dirty="0" smtClean="0">
                <a:solidFill>
                  <a:srgbClr val="000099"/>
                </a:solidFill>
                <a:latin typeface="+mn-lt"/>
              </a:rPr>
              <a:t>we</a:t>
            </a:r>
            <a:br>
              <a:rPr lang="en-US" sz="3400" dirty="0" smtClean="0">
                <a:solidFill>
                  <a:srgbClr val="000099"/>
                </a:solidFill>
                <a:latin typeface="+mn-lt"/>
              </a:rPr>
            </a:br>
            <a:r>
              <a:rPr lang="en-US" sz="3400" dirty="0" smtClean="0">
                <a:solidFill>
                  <a:srgbClr val="000099"/>
                </a:solidFill>
                <a:latin typeface="+mn-lt"/>
              </a:rPr>
              <a:t>can </a:t>
            </a:r>
            <a:r>
              <a:rPr lang="en-US" sz="3400" dirty="0">
                <a:solidFill>
                  <a:srgbClr val="000099"/>
                </a:solidFill>
                <a:latin typeface="+mn-lt"/>
              </a:rPr>
              <a:t>say that</a:t>
            </a:r>
            <a:r>
              <a:rPr lang="en-US" sz="3400" b="1" dirty="0">
                <a:solidFill>
                  <a:srgbClr val="000099"/>
                </a:solidFill>
                <a:latin typeface="+mn-lt"/>
              </a:rPr>
              <a:t> we have been fishing!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2819400"/>
            <a:ext cx="9144000" cy="7620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28600" y="2858869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Allow God to give the increase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381000" y="487680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When was the last time that you put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TALKING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PLANNING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and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STUDYING</a:t>
            </a:r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work and actually went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fishing for men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1000" y="3600271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 Corinthians 3:6-7 </a:t>
            </a:r>
            <a:r>
              <a:rPr lang="en-US" sz="2400" dirty="0" smtClean="0">
                <a:solidFill>
                  <a:srgbClr val="C00000"/>
                </a:solidFill>
              </a:rPr>
              <a:t>I planted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rgbClr val="C00000"/>
                </a:solidFill>
              </a:rPr>
              <a:t>Apollos</a:t>
            </a:r>
            <a:r>
              <a:rPr lang="en-US" sz="2400" dirty="0" smtClean="0">
                <a:solidFill>
                  <a:srgbClr val="C00000"/>
                </a:solidFill>
              </a:rPr>
              <a:t> watered</a:t>
            </a:r>
            <a:r>
              <a:rPr lang="en-US" sz="2400" dirty="0" smtClean="0"/>
              <a:t>, but </a:t>
            </a:r>
            <a:r>
              <a:rPr lang="en-US" sz="2400" b="1" dirty="0" smtClean="0">
                <a:solidFill>
                  <a:srgbClr val="000066"/>
                </a:solidFill>
              </a:rPr>
              <a:t>God gave the increase</a:t>
            </a:r>
            <a:r>
              <a:rPr lang="en-US" sz="2400" dirty="0" smtClean="0"/>
              <a:t>. So then neither he who plants is anything, nor he who waters, but God who gives the increase.</a:t>
            </a:r>
            <a:endParaRPr lang="en-US" sz="24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0253" grpId="0"/>
      <p:bldP spid="10254" grpId="0" animBg="1"/>
      <p:bldP spid="10257" grpId="0"/>
      <p:bldP spid="10258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610600" cy="1752600"/>
          </a:xfrm>
        </p:spPr>
        <p:txBody>
          <a:bodyPr/>
          <a:lstStyle/>
          <a:p>
            <a:r>
              <a:rPr lang="en-US" dirty="0"/>
              <a:t>A group of men </a:t>
            </a: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TALKING</a:t>
            </a:r>
            <a:r>
              <a:rPr lang="en-US" dirty="0"/>
              <a:t> about going fishing</a:t>
            </a:r>
          </a:p>
          <a:p>
            <a:r>
              <a:rPr lang="en-US" dirty="0"/>
              <a:t>A group of men </a:t>
            </a: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PLANNING</a:t>
            </a:r>
            <a:r>
              <a:rPr lang="en-US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to go fishing</a:t>
            </a:r>
          </a:p>
          <a:p>
            <a:r>
              <a:rPr lang="en-US" dirty="0"/>
              <a:t>A group of men </a:t>
            </a:r>
            <a:r>
              <a:rPr lang="en-US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STUDYING</a:t>
            </a:r>
            <a:r>
              <a:rPr lang="en-US" dirty="0"/>
              <a:t> about fishing</a:t>
            </a: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52400" y="3657600"/>
            <a:ext cx="8763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>
            <a:outerShdw dist="35921" dir="2700000" algn="ctr" rotWithShape="0">
              <a:srgbClr val="3333FF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381000" y="5638800"/>
            <a:ext cx="8382000" cy="762000"/>
          </a:xfrm>
          <a:prstGeom prst="roundRect">
            <a:avLst>
              <a:gd name="adj" fmla="val 16667"/>
            </a:avLst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5638800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They never caught one fish!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76800" y="1143000"/>
            <a:ext cx="3657600" cy="2438400"/>
          </a:xfrm>
          <a:effectLst/>
        </p:spPr>
        <p:txBody>
          <a:bodyPr/>
          <a:lstStyle/>
          <a:p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Now </a:t>
            </a:r>
            <a:r>
              <a:rPr lang="en-US" sz="4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It’s Time To Go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Fishing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!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358914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Talking, Planning, and Studying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57600" y="1371600"/>
            <a:ext cx="5257800" cy="4876800"/>
          </a:xfrm>
        </p:spPr>
        <p:txBody>
          <a:bodyPr/>
          <a:lstStyle/>
          <a:p>
            <a:r>
              <a:rPr lang="en-US" b="1" dirty="0"/>
              <a:t>Mending nets</a:t>
            </a:r>
          </a:p>
          <a:p>
            <a:pPr lvl="1"/>
            <a:r>
              <a:rPr lang="en-US" sz="3000" dirty="0">
                <a:solidFill>
                  <a:srgbClr val="C00000"/>
                </a:solidFill>
              </a:rPr>
              <a:t>Matthew 4:21</a:t>
            </a:r>
          </a:p>
          <a:p>
            <a:r>
              <a:rPr lang="en-US" b="1" dirty="0"/>
              <a:t>Washing nets</a:t>
            </a:r>
          </a:p>
          <a:p>
            <a:pPr lvl="1"/>
            <a:r>
              <a:rPr lang="en-US" sz="3000" dirty="0">
                <a:solidFill>
                  <a:srgbClr val="C00000"/>
                </a:solidFill>
              </a:rPr>
              <a:t>Luke 5:2</a:t>
            </a:r>
          </a:p>
          <a:p>
            <a:r>
              <a:rPr lang="en-US" b="1" dirty="0"/>
              <a:t>Must fish to catch fish</a:t>
            </a:r>
          </a:p>
          <a:p>
            <a:pPr lvl="1"/>
            <a:r>
              <a:rPr lang="en-US" sz="3000" dirty="0">
                <a:solidFill>
                  <a:srgbClr val="C00000"/>
                </a:solidFill>
              </a:rPr>
              <a:t>Matthew 4:18</a:t>
            </a:r>
          </a:p>
          <a:p>
            <a:r>
              <a:rPr lang="en-US" b="1" dirty="0"/>
              <a:t>May not catch any fish</a:t>
            </a:r>
          </a:p>
          <a:p>
            <a:pPr lvl="1"/>
            <a:r>
              <a:rPr lang="en-US" sz="3000" dirty="0">
                <a:solidFill>
                  <a:srgbClr val="C00000"/>
                </a:solidFill>
              </a:rPr>
              <a:t>Luke 5:4-5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Bible Examples of Fishing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81000" y="381000"/>
            <a:ext cx="8382000" cy="762000"/>
          </a:xfrm>
          <a:prstGeom prst="roundRect">
            <a:avLst>
              <a:gd name="adj" fmla="val 16667"/>
            </a:avLst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Lessons Learned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191000" y="1343561"/>
            <a:ext cx="46482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800" dirty="0" smtClean="0">
                <a:latin typeface="+mn-lt"/>
              </a:rPr>
              <a:t>Matthew 4:19</a:t>
            </a:r>
            <a:endParaRPr lang="en-US" sz="2800" dirty="0">
              <a:latin typeface="+mn-lt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04800" y="4267200"/>
            <a:ext cx="3962400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 preparing to fish we should </a:t>
            </a:r>
            <a: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think</a:t>
            </a:r>
            <a:b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3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 </a:t>
            </a:r>
            <a:r>
              <a:rPr lang="en-US" sz="3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these things: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Philippians 4:8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381000" y="1371600"/>
            <a:ext cx="4419600" cy="16764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381000" y="381000"/>
            <a:ext cx="8382000" cy="762000"/>
          </a:xfrm>
          <a:prstGeom prst="roundRect">
            <a:avLst>
              <a:gd name="adj" fmla="val 16667"/>
            </a:avLst>
          </a:prstGeom>
          <a:solidFill>
            <a:srgbClr val="0000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Lessons Learned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1000" y="1447800"/>
            <a:ext cx="4419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KNOW</a:t>
            </a:r>
          </a:p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What to Say</a:t>
            </a:r>
          </a:p>
          <a:p>
            <a:pPr algn="ctr"/>
            <a:r>
              <a:rPr lang="en-US" sz="2600" dirty="0">
                <a:solidFill>
                  <a:schemeClr val="bg1"/>
                </a:solidFill>
                <a:latin typeface="+mn-lt"/>
              </a:rPr>
              <a:t>1 </a:t>
            </a:r>
            <a:r>
              <a:rPr lang="en-US" sz="2600" dirty="0" smtClean="0">
                <a:solidFill>
                  <a:schemeClr val="bg1"/>
                </a:solidFill>
                <a:latin typeface="+mn-lt"/>
              </a:rPr>
              <a:t>Peter </a:t>
            </a:r>
            <a:r>
              <a:rPr lang="en-US" sz="2600" dirty="0">
                <a:solidFill>
                  <a:schemeClr val="bg1"/>
                </a:solidFill>
                <a:latin typeface="+mn-lt"/>
              </a:rPr>
              <a:t>3:15; 1 </a:t>
            </a:r>
            <a:r>
              <a:rPr lang="en-US" sz="2600" dirty="0" smtClean="0">
                <a:solidFill>
                  <a:schemeClr val="bg1"/>
                </a:solidFill>
                <a:latin typeface="+mn-lt"/>
              </a:rPr>
              <a:t>Timothy </a:t>
            </a:r>
            <a:r>
              <a:rPr lang="en-US" sz="2600" dirty="0">
                <a:solidFill>
                  <a:schemeClr val="bg1"/>
                </a:solidFill>
                <a:latin typeface="+mn-lt"/>
              </a:rPr>
              <a:t>4:16</a:t>
            </a:r>
          </a:p>
        </p:txBody>
      </p:sp>
      <p:sp>
        <p:nvSpPr>
          <p:cNvPr id="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3048000"/>
            <a:ext cx="4191000" cy="3581400"/>
          </a:xfrm>
          <a:effectLst/>
        </p:spPr>
        <p:txBody>
          <a:bodyPr/>
          <a:lstStyle/>
          <a:p>
            <a:r>
              <a:rPr lang="en-US" sz="2800" b="1" dirty="0">
                <a:solidFill>
                  <a:srgbClr val="000099"/>
                </a:solidFill>
              </a:rPr>
              <a:t>The story of Jesus</a:t>
            </a:r>
          </a:p>
          <a:p>
            <a:r>
              <a:rPr lang="en-US" sz="2800" b="1" dirty="0">
                <a:solidFill>
                  <a:srgbClr val="000099"/>
                </a:solidFill>
              </a:rPr>
              <a:t>Why He came</a:t>
            </a:r>
          </a:p>
          <a:p>
            <a:r>
              <a:rPr lang="en-US" sz="2800" b="1" dirty="0">
                <a:solidFill>
                  <a:srgbClr val="000099"/>
                </a:solidFill>
              </a:rPr>
              <a:t>What He did for man</a:t>
            </a:r>
          </a:p>
          <a:p>
            <a:r>
              <a:rPr lang="en-US" sz="2800" b="1" dirty="0">
                <a:solidFill>
                  <a:srgbClr val="000099"/>
                </a:solidFill>
              </a:rPr>
              <a:t>What He expects</a:t>
            </a:r>
          </a:p>
          <a:p>
            <a:r>
              <a:rPr lang="en-US" sz="2800" b="1" dirty="0">
                <a:solidFill>
                  <a:srgbClr val="000099"/>
                </a:solidFill>
              </a:rPr>
              <a:t>What we must do</a:t>
            </a:r>
          </a:p>
          <a:p>
            <a:pPr lvl="1"/>
            <a:r>
              <a:rPr lang="en-US" dirty="0">
                <a:solidFill>
                  <a:srgbClr val="000099"/>
                </a:solidFill>
              </a:rPr>
              <a:t>Plan of Salvation</a:t>
            </a:r>
          </a:p>
          <a:p>
            <a:r>
              <a:rPr lang="en-US" sz="2800" b="1" dirty="0">
                <a:solidFill>
                  <a:srgbClr val="000099"/>
                </a:solidFill>
              </a:rPr>
              <a:t>How we must live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696283"/>
            <a:ext cx="6172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Matthew 28:18-20 </a:t>
            </a:r>
            <a:r>
              <a:rPr lang="en-US" sz="2400" dirty="0" smtClean="0">
                <a:solidFill>
                  <a:schemeClr val="bg1"/>
                </a:solidFill>
              </a:rPr>
              <a:t>And Jesus came and spoke to them, saying, "All authority has been given to Me in heaven and on earth. </a:t>
            </a:r>
            <a:r>
              <a:rPr lang="en-US" sz="2400" dirty="0" smtClean="0">
                <a:solidFill>
                  <a:srgbClr val="FFFF00"/>
                </a:solidFill>
              </a:rPr>
              <a:t>Go therefore and make disciples</a:t>
            </a:r>
            <a:r>
              <a:rPr lang="en-US" sz="2400" dirty="0" smtClean="0">
                <a:solidFill>
                  <a:schemeClr val="bg1"/>
                </a:solidFill>
              </a:rPr>
              <a:t> of all the nations, baptizing them in the name of the Father and of the Son and of the Holy Spirit, </a:t>
            </a:r>
            <a:r>
              <a:rPr lang="en-US" sz="2400" dirty="0" smtClean="0">
                <a:solidFill>
                  <a:srgbClr val="FFFF00"/>
                </a:solidFill>
              </a:rPr>
              <a:t>teaching them to observe all things that I have commanded you</a:t>
            </a:r>
            <a:r>
              <a:rPr lang="en-US" sz="2400" dirty="0" smtClean="0">
                <a:solidFill>
                  <a:schemeClr val="bg1"/>
                </a:solidFill>
              </a:rPr>
              <a:t>; and lo, I am with you always, even to the end of the age." Amen.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590800" y="5265003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Luke 19:10 </a:t>
            </a:r>
            <a:r>
              <a:rPr lang="en-US" sz="2400" dirty="0" smtClean="0">
                <a:solidFill>
                  <a:schemeClr val="bg1"/>
                </a:solidFill>
              </a:rPr>
              <a:t>for the Son of Man has come to </a:t>
            </a:r>
            <a:r>
              <a:rPr lang="en-US" sz="2400" dirty="0" smtClean="0">
                <a:solidFill>
                  <a:srgbClr val="FFFF00"/>
                </a:solidFill>
              </a:rPr>
              <a:t>seek and to save</a:t>
            </a:r>
            <a:r>
              <a:rPr lang="en-US" sz="2400" dirty="0" smtClean="0">
                <a:solidFill>
                  <a:schemeClr val="bg1"/>
                </a:solidFill>
              </a:rPr>
              <a:t> that which was lost.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759803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1 Corinthians 11:1 </a:t>
            </a:r>
            <a:r>
              <a:rPr lang="en-US" sz="2400" dirty="0" smtClean="0">
                <a:solidFill>
                  <a:srgbClr val="FFFF00"/>
                </a:solidFill>
              </a:rPr>
              <a:t>Imitate me</a:t>
            </a:r>
            <a:r>
              <a:rPr lang="en-US" sz="2400" dirty="0" smtClean="0">
                <a:solidFill>
                  <a:schemeClr val="bg1"/>
                </a:solidFill>
              </a:rPr>
              <a:t>, just as I also imitate Christ.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590800" y="266700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Romans 1:16 </a:t>
            </a:r>
            <a:r>
              <a:rPr lang="en-US" sz="2400" dirty="0" smtClean="0">
                <a:solidFill>
                  <a:schemeClr val="bg1"/>
                </a:solidFill>
              </a:rPr>
              <a:t>For </a:t>
            </a:r>
            <a:r>
              <a:rPr lang="en-US" sz="2400" dirty="0" smtClean="0">
                <a:solidFill>
                  <a:srgbClr val="FFFF00"/>
                </a:solidFill>
              </a:rPr>
              <a:t>I am not ashamed of the gospel of Christ</a:t>
            </a:r>
            <a:r>
              <a:rPr lang="en-US" sz="2400" dirty="0" smtClean="0">
                <a:solidFill>
                  <a:schemeClr val="bg1"/>
                </a:solidFill>
              </a:rPr>
              <a:t>, for it is the power of God to salvation for everyone who believes, for the Jew first and also for the Greek.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90800" y="4373940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2 Corinthians 5:9-10 </a:t>
            </a:r>
            <a:r>
              <a:rPr lang="en-US" sz="2400" dirty="0" smtClean="0">
                <a:solidFill>
                  <a:schemeClr val="bg1"/>
                </a:solidFill>
              </a:rPr>
              <a:t>Therefore </a:t>
            </a:r>
            <a:r>
              <a:rPr lang="en-US" sz="2400" dirty="0" smtClean="0">
                <a:solidFill>
                  <a:srgbClr val="FFFF00"/>
                </a:solidFill>
              </a:rPr>
              <a:t>we make it our aim</a:t>
            </a:r>
            <a:r>
              <a:rPr lang="en-US" sz="2400" dirty="0" smtClean="0">
                <a:solidFill>
                  <a:schemeClr val="bg1"/>
                </a:solidFill>
              </a:rPr>
              <a:t>, whether present or absent, </a:t>
            </a:r>
            <a:r>
              <a:rPr lang="en-US" sz="2400" dirty="0" smtClean="0">
                <a:solidFill>
                  <a:srgbClr val="FFFF00"/>
                </a:solidFill>
              </a:rPr>
              <a:t>to be well pleasing to Him</a:t>
            </a:r>
            <a:r>
              <a:rPr lang="en-US" sz="2400" dirty="0" smtClean="0">
                <a:solidFill>
                  <a:schemeClr val="bg1"/>
                </a:solidFill>
              </a:rPr>
              <a:t>. For we must all appear before the judgment seat of Christ…..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759803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Ephesians 5:8</a:t>
            </a:r>
            <a:r>
              <a:rPr lang="en-US" sz="2400" dirty="0" smtClean="0">
                <a:solidFill>
                  <a:schemeClr val="bg1"/>
                </a:solidFill>
              </a:rPr>
              <a:t> For you were once darkness, but </a:t>
            </a:r>
            <a:r>
              <a:rPr lang="en-US" sz="2400" dirty="0" smtClean="0">
                <a:solidFill>
                  <a:srgbClr val="FFFF00"/>
                </a:solidFill>
              </a:rPr>
              <a:t>now you are light in the Lord</a:t>
            </a:r>
            <a:r>
              <a:rPr lang="en-US" sz="2400" dirty="0" smtClean="0">
                <a:solidFill>
                  <a:schemeClr val="bg1"/>
                </a:solidFill>
              </a:rPr>
              <a:t>. Walk as children of light.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590800" y="3078540"/>
            <a:ext cx="6172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Matthew 5:14-16 </a:t>
            </a:r>
            <a:r>
              <a:rPr lang="en-US" sz="2400" dirty="0" smtClean="0">
                <a:solidFill>
                  <a:srgbClr val="FFFF00"/>
                </a:solidFill>
              </a:rPr>
              <a:t>You are the light of the world</a:t>
            </a:r>
            <a:r>
              <a:rPr lang="en-US" sz="2400" dirty="0" smtClean="0">
                <a:solidFill>
                  <a:schemeClr val="bg1"/>
                </a:solidFill>
              </a:rPr>
              <a:t>. A city that is set on a hill cannot be hidden. Nor do they light a lamp and put it under a basket, but on a </a:t>
            </a:r>
            <a:r>
              <a:rPr lang="en-US" sz="2400" dirty="0" err="1" smtClean="0">
                <a:solidFill>
                  <a:schemeClr val="bg1"/>
                </a:solidFill>
              </a:rPr>
              <a:t>lampstand</a:t>
            </a:r>
            <a:r>
              <a:rPr lang="en-US" sz="2400" dirty="0" smtClean="0">
                <a:solidFill>
                  <a:schemeClr val="bg1"/>
                </a:solidFill>
              </a:rPr>
              <a:t>, and it gives light to all who are in the house. </a:t>
            </a:r>
            <a:r>
              <a:rPr lang="en-US" sz="2400" dirty="0" smtClean="0">
                <a:solidFill>
                  <a:srgbClr val="FFFF00"/>
                </a:solidFill>
              </a:rPr>
              <a:t>Let your light so shine before men</a:t>
            </a:r>
            <a:r>
              <a:rPr lang="en-US" sz="2400" dirty="0" smtClean="0">
                <a:solidFill>
                  <a:schemeClr val="bg1"/>
                </a:solidFill>
              </a:rPr>
              <a:t>, that they may see your good works and glorify your Father in heaven.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snelltie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613463">
            <a:off x="714042" y="2927442"/>
            <a:ext cx="1238250" cy="177165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28600" y="304800"/>
            <a:ext cx="868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Fishing for the Lord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1143000"/>
            <a:ext cx="838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BibleOld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4800" y="1447800"/>
            <a:ext cx="1992586" cy="198120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4600" y="1447800"/>
            <a:ext cx="6172200" cy="4953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228600" y="4848761"/>
            <a:ext cx="2209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“follow Me, and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will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make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fishers 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 men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.”</a:t>
            </a:r>
            <a:b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latin typeface="+mn-lt"/>
              </a:rPr>
              <a:t>Matthew 4:19</a:t>
            </a:r>
            <a:endParaRPr lang="en-US" sz="20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90800" y="1759803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Philippians 4:9</a:t>
            </a:r>
            <a:r>
              <a:rPr lang="en-US" sz="2400" dirty="0" smtClean="0">
                <a:solidFill>
                  <a:schemeClr val="bg1"/>
                </a:solidFill>
              </a:rPr>
              <a:t> The things which you learned and received and heard and saw in me</a:t>
            </a:r>
            <a:r>
              <a:rPr lang="en-US" sz="2400" dirty="0" smtClean="0">
                <a:solidFill>
                  <a:srgbClr val="FFFF00"/>
                </a:solidFill>
              </a:rPr>
              <a:t>, these do</a:t>
            </a:r>
            <a:r>
              <a:rPr lang="en-US" sz="2400" dirty="0" smtClean="0">
                <a:solidFill>
                  <a:schemeClr val="bg1"/>
                </a:solidFill>
              </a:rPr>
              <a:t>, and the God of peace will be with you.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90800" y="3430012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2 Timothy 2:24 </a:t>
            </a:r>
            <a:r>
              <a:rPr lang="en-US" sz="2400" dirty="0" smtClean="0">
                <a:solidFill>
                  <a:schemeClr val="bg1"/>
                </a:solidFill>
              </a:rPr>
              <a:t>And a servant of the Lord must not quarrel but be gentle to all, </a:t>
            </a:r>
            <a:r>
              <a:rPr lang="en-US" sz="2400" dirty="0" smtClean="0">
                <a:solidFill>
                  <a:srgbClr val="FFFF00"/>
                </a:solidFill>
              </a:rPr>
              <a:t>able to teach</a:t>
            </a:r>
            <a:r>
              <a:rPr lang="en-US" sz="2400" dirty="0" smtClean="0">
                <a:solidFill>
                  <a:schemeClr val="bg1"/>
                </a:solidFill>
              </a:rPr>
              <a:t>, patient.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758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Now It’s Time To Go Fishing!</vt:lpstr>
      <vt:lpstr>Now It’s Time To Go Fishing!</vt:lpstr>
      <vt:lpstr>Slide 3</vt:lpstr>
      <vt:lpstr>Lessons Learned</vt:lpstr>
      <vt:lpstr>Lessons Learned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 It’s Time To Go Fishing!</dc:title>
  <dc:creator> </dc:creator>
  <cp:lastModifiedBy>Richard Thetford</cp:lastModifiedBy>
  <cp:revision>28</cp:revision>
  <dcterms:created xsi:type="dcterms:W3CDTF">2005-04-26T19:50:49Z</dcterms:created>
  <dcterms:modified xsi:type="dcterms:W3CDTF">2011-05-15T23:46:29Z</dcterms:modified>
</cp:coreProperties>
</file>