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5" r:id="rId6"/>
    <p:sldId id="259" r:id="rId7"/>
    <p:sldId id="267" r:id="rId8"/>
    <p:sldId id="268" r:id="rId9"/>
    <p:sldId id="269" r:id="rId10"/>
    <p:sldId id="270" r:id="rId11"/>
    <p:sldId id="27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BD0DB-67C0-4CC3-8F47-12A232B147A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8F1279-699C-44D5-A2AC-FB85FBA8D28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6522F0-FD7A-44FE-8CED-9B406ECBF8C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FCEDC-4D3C-40EC-BDD4-FB758ACED02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boto" panose="02000000000000000000" pitchFamily="2" charset="0"/>
              </a:defRPr>
            </a:lvl1pPr>
          </a:lstStyle>
          <a:p>
            <a:fld id="{6C8CC575-E557-4FBF-A68D-00A83B98B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bot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boto" panose="02000000000000000000" pitchFamily="2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boto" panose="02000000000000000000" pitchFamily="2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boto" panose="02000000000000000000" pitchFamily="2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boto" panose="02000000000000000000" pitchFamily="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170" y="1836056"/>
            <a:ext cx="4691743" cy="3578029"/>
          </a:xfrm>
          <a:effectLst/>
        </p:spPr>
        <p:txBody>
          <a:bodyPr/>
          <a:lstStyle/>
          <a:p>
            <a:r>
              <a:rPr 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It’s Time To Go 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43" y="322629"/>
            <a:ext cx="1140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Talking, Planning, and Studying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7B231-CB26-FD46-32F8-594E922ABC48}"/>
              </a:ext>
            </a:extLst>
          </p:cNvPr>
          <p:cNvSpPr txBox="1"/>
          <p:nvPr/>
        </p:nvSpPr>
        <p:spPr>
          <a:xfrm>
            <a:off x="0" y="6556827"/>
            <a:ext cx="122428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D8CAF7F6-857D-824A-199A-2CDD0C59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7" y="1245516"/>
            <a:ext cx="4973854" cy="49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Fishing for the Lord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10380" y="1447800"/>
            <a:ext cx="9100612" cy="472440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1759804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1886" y="1752600"/>
            <a:ext cx="8650514" cy="358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Hebrews 5:12-14 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For though by this time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you ought to be teachers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you need someone to teach you again the first principles of the oracles of God; and you have come to need milk and not solid food. For everyone who partakes only of milk is unskilled in the word of righteousness, for he is a babe. But solid food belongs to those who are of full age, that is,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those who by reason of use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 have their senses exercised to discern both good and evil.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E257E-4B83-4B33-97F4-286FE24901CE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4FDBEF-DCAD-C23A-F1CC-6D610390F05A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319F2-9FA5-C3AB-85E4-043DB316A267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6F197-E69F-BF4D-3A4A-89DAA17B3B5E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3EC12-B332-2CEC-1F54-465A4031181B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  <p:pic>
        <p:nvPicPr>
          <p:cNvPr id="7" name="Picture 6" descr="snelltie.jpg">
            <a:extLst>
              <a:ext uri="{FF2B5EF4-FFF2-40B4-BE49-F238E27FC236}">
                <a16:creationId xmlns:a16="http://schemas.microsoft.com/office/drawing/2014/main" id="{B2F70CDD-95E0-DB67-C942-082F25892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3463">
            <a:off x="844677" y="2927442"/>
            <a:ext cx="1238250" cy="1771650"/>
          </a:xfrm>
          <a:prstGeom prst="rect">
            <a:avLst/>
          </a:prstGeom>
        </p:spPr>
      </p:pic>
      <p:pic>
        <p:nvPicPr>
          <p:cNvPr id="8" name="Picture 7" descr="BibleOld.jpg">
            <a:extLst>
              <a:ext uri="{FF2B5EF4-FFF2-40B4-BE49-F238E27FC236}">
                <a16:creationId xmlns:a16="http://schemas.microsoft.com/office/drawing/2014/main" id="{09C292F6-DAE8-44B0-EB72-824D78040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35" y="1447800"/>
            <a:ext cx="1992586" cy="19812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84865CFE-C831-01CF-A8CF-7F10FC67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5" y="4848762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“follow Me, and I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will make you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fishers of men.”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Matthew 4:19</a:t>
            </a:r>
          </a:p>
        </p:txBody>
      </p:sp>
    </p:spTree>
    <p:extLst>
      <p:ext uri="{BB962C8B-B14F-4D97-AF65-F5344CB8AC3E}">
        <p14:creationId xmlns:p14="http://schemas.microsoft.com/office/powerpoint/2010/main" val="264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Fishing for the Lord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20769" y="1447800"/>
            <a:ext cx="9090223" cy="472440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3657" y="1759803"/>
            <a:ext cx="8657772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1 Peter 2:9 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But you are a chosen generation,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a royal priesthood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a holy nation,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His own special people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that you may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proclaim the praises of Him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 who called you out of darkness into His marvelous light;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3657" y="3828872"/>
            <a:ext cx="865777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James 4:17 </a:t>
            </a:r>
            <a:r>
              <a:rPr lang="en-US" sz="24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Therefore, to </a:t>
            </a:r>
            <a:r>
              <a:rPr lang="en-US" sz="24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him who knows to do good</a:t>
            </a:r>
            <a:r>
              <a:rPr lang="en-US" sz="24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 and does not do it, to him it is sin.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8C4774-5FC2-19AE-AF00-4F00C230C3AB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4B8E7-5352-E258-021B-5B8D6B21982E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DBDA3E-7F69-3978-ED63-277135CBACA9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E180D1-4076-86CD-9F7E-622BA0F2E316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37890-AB5A-104D-5C19-A7B06BCD6827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  <p:pic>
        <p:nvPicPr>
          <p:cNvPr id="7" name="Picture 6" descr="snelltie.jpg">
            <a:extLst>
              <a:ext uri="{FF2B5EF4-FFF2-40B4-BE49-F238E27FC236}">
                <a16:creationId xmlns:a16="http://schemas.microsoft.com/office/drawing/2014/main" id="{F2E72EDA-272B-4705-A888-9725A078A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3463">
            <a:off x="844677" y="2927442"/>
            <a:ext cx="1238250" cy="1771650"/>
          </a:xfrm>
          <a:prstGeom prst="rect">
            <a:avLst/>
          </a:prstGeom>
        </p:spPr>
      </p:pic>
      <p:pic>
        <p:nvPicPr>
          <p:cNvPr id="8" name="Picture 7" descr="BibleOld.jpg">
            <a:extLst>
              <a:ext uri="{FF2B5EF4-FFF2-40B4-BE49-F238E27FC236}">
                <a16:creationId xmlns:a16="http://schemas.microsoft.com/office/drawing/2014/main" id="{0B590B49-8EFF-D914-A641-67B71B4F4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35" y="1447800"/>
            <a:ext cx="1992586" cy="19812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441670FC-91DE-4CEA-F625-5D47FCB54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5" y="4848762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“follow Me, and I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will make you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fishers of men.”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Matthew 4:19</a:t>
            </a:r>
          </a:p>
        </p:txBody>
      </p:sp>
    </p:spTree>
    <p:extLst>
      <p:ext uri="{BB962C8B-B14F-4D97-AF65-F5344CB8AC3E}">
        <p14:creationId xmlns:p14="http://schemas.microsoft.com/office/powerpoint/2010/main" val="4264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4080" y="4500639"/>
            <a:ext cx="11810990" cy="183121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1221102"/>
            <a:ext cx="11430000" cy="120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99"/>
                </a:solidFill>
                <a:latin typeface="Roboto" panose="02000000000000000000" pitchFamily="2" charset="0"/>
                <a:cs typeface="Arial" charset="0"/>
              </a:rPr>
              <a:t>When fishing for the Lord, we may have some empty nets, but we can say that</a:t>
            </a:r>
            <a:r>
              <a:rPr lang="en-US" sz="3400" b="1" dirty="0">
                <a:solidFill>
                  <a:srgbClr val="000099"/>
                </a:solidFill>
                <a:latin typeface="Roboto" panose="02000000000000000000" pitchFamily="2" charset="0"/>
                <a:cs typeface="Arial" charset="0"/>
              </a:rPr>
              <a:t> we have been fishing!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30629" y="2500088"/>
            <a:ext cx="11908971" cy="762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752600" y="2568588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Allow God to give the increase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62857" y="4579260"/>
            <a:ext cx="11600534" cy="16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When was the last time that you put the</a:t>
            </a:r>
            <a:b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TALKING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PLANNING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 and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STUDYING</a:t>
            </a:r>
            <a:b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to work and actually went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fishing for men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Conclusion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287" y="3295475"/>
            <a:ext cx="116731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1 Corinthians 3:6-7 </a:t>
            </a:r>
            <a:r>
              <a:rPr lang="en-US" sz="26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I planted</a:t>
            </a:r>
            <a:r>
              <a:rPr lang="en-US" sz="26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Apollos</a:t>
            </a:r>
            <a:r>
              <a:rPr lang="en-US" sz="26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 watered</a:t>
            </a: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, but </a:t>
            </a:r>
            <a:r>
              <a:rPr lang="en-US" sz="2600" b="1" dirty="0">
                <a:solidFill>
                  <a:srgbClr val="000066"/>
                </a:solidFill>
                <a:latin typeface="Roboto" panose="02000000000000000000" pitchFamily="2" charset="0"/>
                <a:cs typeface="Arial" charset="0"/>
              </a:rPr>
              <a:t>God gave the increase</a:t>
            </a: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. So then neither he who plants is anything, nor he who waters, but God who gives the increase.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14848-D3B1-6C77-84BF-228762FB2BCC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CCD906-5A72-E932-6ECF-943CDC0AD94E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5AC97-8EFF-A195-1262-EEE001E3D658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BC61C-13E5-9BDA-E179-40A9237580FF}"/>
              </a:ext>
            </a:extLst>
          </p:cNvPr>
          <p:cNvSpPr/>
          <p:nvPr/>
        </p:nvSpPr>
        <p:spPr>
          <a:xfrm>
            <a:off x="11970649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E9D20-237A-FADC-261A-811CA878AFBD}"/>
              </a:ext>
            </a:extLst>
          </p:cNvPr>
          <p:cNvSpPr txBox="1"/>
          <p:nvPr/>
        </p:nvSpPr>
        <p:spPr>
          <a:xfrm>
            <a:off x="0" y="6553200"/>
            <a:ext cx="122210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7356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253" grpId="0"/>
      <p:bldP spid="10254" grpId="0" animBg="1"/>
      <p:bldP spid="10257" grpId="0"/>
      <p:bldP spid="1025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799113"/>
            <a:ext cx="8610600" cy="1752600"/>
          </a:xfrm>
        </p:spPr>
        <p:txBody>
          <a:bodyPr/>
          <a:lstStyle/>
          <a:p>
            <a:r>
              <a:rPr lang="en-US" dirty="0"/>
              <a:t>A group of men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</a:t>
            </a:r>
            <a:r>
              <a:rPr lang="en-US" dirty="0"/>
              <a:t> about going fishing</a:t>
            </a:r>
          </a:p>
          <a:p>
            <a:r>
              <a:rPr lang="en-US" dirty="0"/>
              <a:t>A group of men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to go fishing</a:t>
            </a:r>
          </a:p>
          <a:p>
            <a:r>
              <a:rPr lang="en-US" dirty="0"/>
              <a:t>A group of men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</a:t>
            </a:r>
            <a:r>
              <a:rPr lang="en-US" dirty="0"/>
              <a:t> about fishing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676400" y="3679371"/>
            <a:ext cx="8763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3333FF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42686" y="5638800"/>
            <a:ext cx="11306628" cy="588987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42685" y="5595259"/>
            <a:ext cx="1130662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They never caught one fish!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5525" y="1143000"/>
            <a:ext cx="7757868" cy="24384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It’s Time To Go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3589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Talking, Planning, and Studying</a:t>
            </a:r>
          </a:p>
        </p:txBody>
      </p:sp>
      <p:pic>
        <p:nvPicPr>
          <p:cNvPr id="17" name="Picture 16" descr="SuperStock_1889R-4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7" y="1143000"/>
            <a:ext cx="3969660" cy="24323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1E335E-25FA-D469-95FB-5195ACF023C0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6723C-ECFF-2A48-1925-D5CEB42BA076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FA2E02-5971-8776-EDC0-BFA79CED1156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99627-73C7-C4E6-BD08-97906EB6C2EC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40BD7-7354-67EC-E5CC-D229ADCCF5CE}"/>
              </a:ext>
            </a:extLst>
          </p:cNvPr>
          <p:cNvSpPr txBox="1"/>
          <p:nvPr/>
        </p:nvSpPr>
        <p:spPr>
          <a:xfrm>
            <a:off x="0" y="6556827"/>
            <a:ext cx="1225005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916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61543" y="1371600"/>
            <a:ext cx="6077857" cy="4829940"/>
          </a:xfrm>
        </p:spPr>
        <p:txBody>
          <a:bodyPr/>
          <a:lstStyle/>
          <a:p>
            <a:r>
              <a:rPr lang="en-US" b="1" dirty="0"/>
              <a:t>Mending nets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4:21</a:t>
            </a:r>
          </a:p>
          <a:p>
            <a:r>
              <a:rPr lang="en-US" b="1" dirty="0"/>
              <a:t>Washing nets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Luke 5:2</a:t>
            </a:r>
          </a:p>
          <a:p>
            <a:r>
              <a:rPr lang="en-US" b="1" dirty="0"/>
              <a:t>Must fish to catch fish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4:18</a:t>
            </a:r>
          </a:p>
          <a:p>
            <a:r>
              <a:rPr lang="en-US" b="1" dirty="0"/>
              <a:t>May not catch any fish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Luke 5:4-5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Bible Examples of Fishing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Butler-fishing-ENTERT0805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543" y="1342765"/>
            <a:ext cx="3792771" cy="48732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0F84B3-9C53-5115-4A88-FBE82C8F0770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2D68B-0AF0-D02D-A415-7B6DA09B7453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BAB666-5C23-DE16-DA2A-2391876B7DF5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AA459-CECC-39A6-D4FC-2771C2A8EA0B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AC54A-3580-06D6-56DE-7A3FDC3657E8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4844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905000" y="381000"/>
            <a:ext cx="8382000" cy="7620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686800" cy="76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198248" y="1769926"/>
            <a:ext cx="76091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“follow Me, and I will make you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fishers of men.”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Matthew 4:19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4629" y="4310742"/>
            <a:ext cx="853156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In preparing to fish we should</a:t>
            </a:r>
            <a:b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think on these things: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Philippians 4:8</a:t>
            </a:r>
          </a:p>
        </p:txBody>
      </p:sp>
      <p:pic>
        <p:nvPicPr>
          <p:cNvPr id="19" name="Picture 18" descr="fisher-net_galilee-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629" y="1295400"/>
            <a:ext cx="3657600" cy="2735885"/>
          </a:xfrm>
          <a:prstGeom prst="rect">
            <a:avLst/>
          </a:prstGeom>
        </p:spPr>
      </p:pic>
      <p:pic>
        <p:nvPicPr>
          <p:cNvPr id="20" name="Picture 19" descr="p_christ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8588" y="3401142"/>
            <a:ext cx="2780512" cy="2812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0F86E2-6587-EA1E-8037-46351BE82B05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5C78E-7926-98CD-596F-04D2924EA168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F2C80-9FE8-14B3-FDCE-A890BAA375DF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AD6A3-8740-0D03-F37B-910E8FA411B5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17261-AD32-B553-F2B5-82B1591A76E2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967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770068" y="1299030"/>
            <a:ext cx="4434113" cy="1676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905000" y="381000"/>
            <a:ext cx="8382000" cy="7620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686800" cy="76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784581" y="1411515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KNOW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What to Say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1 Peter 3:15; 1 Timothy 4:16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123" y="1977570"/>
            <a:ext cx="4191000" cy="3581400"/>
          </a:xfrm>
          <a:effectLst/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The story of Jesus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Why He came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What He did for man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What He expects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What we must do</a:t>
            </a:r>
          </a:p>
          <a:p>
            <a:pPr lvl="1"/>
            <a:r>
              <a:rPr lang="en-US" dirty="0">
                <a:solidFill>
                  <a:srgbClr val="000099"/>
                </a:solidFill>
              </a:rPr>
              <a:t>Plan of Salvation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How we must live</a:t>
            </a:r>
          </a:p>
        </p:txBody>
      </p:sp>
      <p:pic>
        <p:nvPicPr>
          <p:cNvPr id="21" name="Picture 20" descr="200215818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828" y="1295400"/>
            <a:ext cx="3603171" cy="4887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2AEA26-08BD-16CE-0B86-4EA16EA5136F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F29700-17A1-C935-AB54-D09D4F30AA4A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2CA4D-D1EF-D9FD-A70D-222A594A0681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27E9C-4CDE-31BA-C0D0-09A7AB5704CE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8C95D-4320-2138-C15C-7038227BDFA2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  <p:pic>
        <p:nvPicPr>
          <p:cNvPr id="8" name="Picture 7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0115F86-D1E7-93B9-5C10-D84EED86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2" y="3200402"/>
            <a:ext cx="4094073" cy="21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nellti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3463">
            <a:off x="844677" y="2927442"/>
            <a:ext cx="1238250" cy="177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Fishing for the Lord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35" y="1447800"/>
            <a:ext cx="1992586" cy="1981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97635" y="1447800"/>
            <a:ext cx="9013357" cy="472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59235" y="4848762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“follow Me, and I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will make you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fishers of men.”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Matthew 4:19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1714" y="1747082"/>
            <a:ext cx="8585200" cy="314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Matthew 28:18-20 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And Jesus came and spoke to them, saying, "All authority has been given to Me in heaven and on earth.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Go therefore and make disciples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 of all the nations, baptizing them in the name of the Father and of the Son and of the Holy Spirit,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teaching them to observe all things that I have commanded you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; and lo, I am with you always, even to the end of the age." Amen.</a:t>
            </a:r>
            <a:endParaRPr lang="en-US" sz="2600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1714" y="5083577"/>
            <a:ext cx="8585200" cy="94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Luke 19:10 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for the Son of Man has come to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seek and to save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 that which was lost.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16CDE-9B59-39C4-480F-3EC2923D45CC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DEF42-29DA-5911-BD2D-76017AA3892D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7D91E-FBD0-18B8-F70D-B064C4D38F32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044D4-E6BC-4DFF-5ABD-0453FDB8335B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2ACEB-2517-0139-A98B-1C1E5F6CE0D3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786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Fishing for the Lord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20769" y="1447800"/>
            <a:ext cx="9090231" cy="47537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3657" y="1796089"/>
            <a:ext cx="8679543" cy="94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1 Corinthians 11:1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Imitate me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just as I also imitate Christ.</a:t>
            </a:r>
            <a:endParaRPr lang="en-US" sz="2600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3657" y="2993571"/>
            <a:ext cx="8679543" cy="138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Romans 1:16 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For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I am not ashamed of the gospel of Christ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for it is the power of God to salvation for everyone who believes, for the Jew first and also for the Greek.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3657" y="4584400"/>
            <a:ext cx="8679543" cy="138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2 Corinthians 5:9-10 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Therefore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we make it our aim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whether present or absent,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to be well pleasing to Him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. For we must all appear before the judgment seat of Christ…..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D087E-8CEE-A06E-FD86-C18E759DA6BC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36C5F-BB4A-0A31-A0A1-5E4CE625A104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AE4FE-D0D7-5DBA-1822-E0ECD5D29AAC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26481-D8D5-F7B3-784A-FD85A88ACB6C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28C2-8FF1-34BE-8664-C7E3A0C569E0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  <p:pic>
        <p:nvPicPr>
          <p:cNvPr id="7" name="Picture 6" descr="snelltie.jpg">
            <a:extLst>
              <a:ext uri="{FF2B5EF4-FFF2-40B4-BE49-F238E27FC236}">
                <a16:creationId xmlns:a16="http://schemas.microsoft.com/office/drawing/2014/main" id="{DFA8B714-5A80-0E5D-20EF-989D5EE4C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3463">
            <a:off x="844677" y="2927442"/>
            <a:ext cx="1238250" cy="1771650"/>
          </a:xfrm>
          <a:prstGeom prst="rect">
            <a:avLst/>
          </a:prstGeom>
        </p:spPr>
      </p:pic>
      <p:pic>
        <p:nvPicPr>
          <p:cNvPr id="8" name="Picture 7" descr="BibleOld.jpg">
            <a:extLst>
              <a:ext uri="{FF2B5EF4-FFF2-40B4-BE49-F238E27FC236}">
                <a16:creationId xmlns:a16="http://schemas.microsoft.com/office/drawing/2014/main" id="{36E9179B-4BC9-686E-89DB-A939CCE64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35" y="1447800"/>
            <a:ext cx="1992586" cy="19812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DA9B953D-A1F5-ECBE-016B-A3771DBF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5" y="4848762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“follow Me, and I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will make you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fishers of men.”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Matthew 4:19</a:t>
            </a:r>
          </a:p>
        </p:txBody>
      </p:sp>
    </p:spTree>
    <p:extLst>
      <p:ext uri="{BB962C8B-B14F-4D97-AF65-F5344CB8AC3E}">
        <p14:creationId xmlns:p14="http://schemas.microsoft.com/office/powerpoint/2010/main" val="26519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Fishing for the Lord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20769" y="1492543"/>
            <a:ext cx="9090223" cy="470899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9143" y="1861402"/>
            <a:ext cx="8679543" cy="94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Ephesians 5:8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 For you were once darkness, but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now you are light in the Lord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. Walk as children of light.</a:t>
            </a:r>
            <a:endParaRPr lang="en-US" sz="2600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9143" y="3136596"/>
            <a:ext cx="8679543" cy="270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Matthew 5:14-16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You are the light of the world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. A city that is set on a hill cannot be hidden. Nor do they light a lamp and put it under a basket, but on a </a:t>
            </a:r>
            <a:r>
              <a:rPr lang="en-US" sz="2600" dirty="0" err="1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lampstand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and it gives light to all who are in the house.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Let your light so shine before men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that they may see your good works and glorify your Father in heaven.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68B60E-1028-D6EE-62BD-E51707D96970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9403C7-C3C5-3DAB-1E75-85FBD0ABA25A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8AD72-EC04-4BED-BE5C-3348CB97ACB2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38EBA-68E7-BD6C-1333-99455EDCE411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25BAD-EBF9-7923-69D7-E9D4EE12BA78}"/>
              </a:ext>
            </a:extLst>
          </p:cNvPr>
          <p:cNvSpPr txBox="1"/>
          <p:nvPr/>
        </p:nvSpPr>
        <p:spPr>
          <a:xfrm>
            <a:off x="0" y="6556827"/>
            <a:ext cx="1219199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  <p:pic>
        <p:nvPicPr>
          <p:cNvPr id="7" name="Picture 6" descr="snelltie.jpg">
            <a:extLst>
              <a:ext uri="{FF2B5EF4-FFF2-40B4-BE49-F238E27FC236}">
                <a16:creationId xmlns:a16="http://schemas.microsoft.com/office/drawing/2014/main" id="{D0D714E2-E5D3-3672-AA92-D039DE527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3463">
            <a:off x="844677" y="2927442"/>
            <a:ext cx="1238250" cy="1771650"/>
          </a:xfrm>
          <a:prstGeom prst="rect">
            <a:avLst/>
          </a:prstGeom>
        </p:spPr>
      </p:pic>
      <p:pic>
        <p:nvPicPr>
          <p:cNvPr id="8" name="Picture 7" descr="BibleOld.jpg">
            <a:extLst>
              <a:ext uri="{FF2B5EF4-FFF2-40B4-BE49-F238E27FC236}">
                <a16:creationId xmlns:a16="http://schemas.microsoft.com/office/drawing/2014/main" id="{5CC6AE13-40D6-7669-92A8-CC1D7C974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35" y="1447800"/>
            <a:ext cx="1992586" cy="19812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072796A4-0A4D-B9CC-A615-7F9EE86C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5" y="4848762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“follow Me, and I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will make you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fishers of men.”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Matthew 4:19</a:t>
            </a:r>
          </a:p>
        </p:txBody>
      </p:sp>
    </p:spTree>
    <p:extLst>
      <p:ext uri="{BB962C8B-B14F-4D97-AF65-F5344CB8AC3E}">
        <p14:creationId xmlns:p14="http://schemas.microsoft.com/office/powerpoint/2010/main" val="33163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304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Fishing for the Lord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143000"/>
            <a:ext cx="838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10380" y="1447800"/>
            <a:ext cx="9100612" cy="472439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1886" y="1759803"/>
            <a:ext cx="8665028" cy="138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Philippians 4:9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 The things which you learned and received and heard and saw in me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, these do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and the God of peace will be with you.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1885" y="3430013"/>
            <a:ext cx="8665027" cy="94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2 Timothy 2:24 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And a servant of the Lord must not quarrel but be gentle to all, </a:t>
            </a:r>
            <a:r>
              <a:rPr lang="en-US" sz="2600" dirty="0">
                <a:solidFill>
                  <a:srgbClr val="FFFF00"/>
                </a:solidFill>
                <a:latin typeface="Roboto" panose="02000000000000000000" pitchFamily="2" charset="0"/>
                <a:cs typeface="Arial" charset="0"/>
              </a:rPr>
              <a:t>able to teach</a:t>
            </a:r>
            <a:r>
              <a:rPr lang="en-US" sz="26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, patient.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4BC58B-43EE-04A3-2F1E-31DB921A28AA}"/>
              </a:ext>
            </a:extLst>
          </p:cNvPr>
          <p:cNvSpPr/>
          <p:nvPr/>
        </p:nvSpPr>
        <p:spPr>
          <a:xfrm>
            <a:off x="130629" y="0"/>
            <a:ext cx="12003314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BCFE3-6E6B-6B15-5F58-F77DBBB4ED97}"/>
              </a:ext>
            </a:extLst>
          </p:cNvPr>
          <p:cNvSpPr/>
          <p:nvPr/>
        </p:nvSpPr>
        <p:spPr>
          <a:xfrm>
            <a:off x="228610" y="6331855"/>
            <a:ext cx="1181099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B8C94C-866E-FEF1-7283-B671A6EA9EC8}"/>
              </a:ext>
            </a:extLst>
          </p:cNvPr>
          <p:cNvSpPr/>
          <p:nvPr/>
        </p:nvSpPr>
        <p:spPr>
          <a:xfrm>
            <a:off x="1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F9983-37EE-EC9B-D852-0C8AE1779816}"/>
              </a:ext>
            </a:extLst>
          </p:cNvPr>
          <p:cNvSpPr/>
          <p:nvPr/>
        </p:nvSpPr>
        <p:spPr>
          <a:xfrm>
            <a:off x="11963392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8FC1E-C657-3976-B462-DCBE25000E04}"/>
              </a:ext>
            </a:extLst>
          </p:cNvPr>
          <p:cNvSpPr txBox="1"/>
          <p:nvPr/>
        </p:nvSpPr>
        <p:spPr>
          <a:xfrm>
            <a:off x="0" y="655682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www.thetfordcountry.com</a:t>
            </a:r>
          </a:p>
        </p:txBody>
      </p:sp>
      <p:pic>
        <p:nvPicPr>
          <p:cNvPr id="7" name="Picture 6" descr="snelltie.jpg">
            <a:extLst>
              <a:ext uri="{FF2B5EF4-FFF2-40B4-BE49-F238E27FC236}">
                <a16:creationId xmlns:a16="http://schemas.microsoft.com/office/drawing/2014/main" id="{4D241DDF-3DAF-B404-C55C-10921DF0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3463">
            <a:off x="844677" y="2927442"/>
            <a:ext cx="1238250" cy="1771650"/>
          </a:xfrm>
          <a:prstGeom prst="rect">
            <a:avLst/>
          </a:prstGeom>
        </p:spPr>
      </p:pic>
      <p:pic>
        <p:nvPicPr>
          <p:cNvPr id="8" name="Picture 7" descr="BibleOld.jpg">
            <a:extLst>
              <a:ext uri="{FF2B5EF4-FFF2-40B4-BE49-F238E27FC236}">
                <a16:creationId xmlns:a16="http://schemas.microsoft.com/office/drawing/2014/main" id="{BE4DFEDD-049D-873D-1461-7C4E33154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35" y="1447800"/>
            <a:ext cx="1992586" cy="19812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3FB62665-2918-C0C6-8FF2-9B1FAD18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5" y="4848762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“follow Me, and I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will make you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fishers of men.”</a:t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Matthew 4:19</a:t>
            </a:r>
          </a:p>
        </p:txBody>
      </p:sp>
    </p:spTree>
    <p:extLst>
      <p:ext uri="{BB962C8B-B14F-4D97-AF65-F5344CB8AC3E}">
        <p14:creationId xmlns:p14="http://schemas.microsoft.com/office/powerpoint/2010/main" val="33374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1079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Roboto</vt:lpstr>
      <vt:lpstr>Roboto Medium</vt:lpstr>
      <vt:lpstr>Default Design</vt:lpstr>
      <vt:lpstr>Now It’s Time To Go Fishing!</vt:lpstr>
      <vt:lpstr>Now It’s Time To Go Fishing!</vt:lpstr>
      <vt:lpstr>PowerPoint Presentation</vt:lpstr>
      <vt:lpstr>Lessons Learned</vt:lpstr>
      <vt:lpstr>Lessons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5</cp:revision>
  <dcterms:created xsi:type="dcterms:W3CDTF">2022-08-17T00:15:27Z</dcterms:created>
  <dcterms:modified xsi:type="dcterms:W3CDTF">2023-04-23T21:20:37Z</dcterms:modified>
</cp:coreProperties>
</file>