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42700"/>
    <a:srgbClr val="CC3300"/>
    <a:srgbClr val="F6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941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55084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477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133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454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08644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965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5041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982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7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1261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25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101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42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114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59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937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EDF09-6AB9-4743-83F7-B5B4EFEFDFDE}" type="datetimeFigureOut">
              <a:rPr lang="en-US" smtClean="0"/>
              <a:t>8/16/2014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04EC08-F725-43E8-8E12-A6A46938C6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4280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519" y="3137360"/>
            <a:ext cx="6447705" cy="619091"/>
          </a:xfrm>
        </p:spPr>
        <p:txBody>
          <a:bodyPr/>
          <a:lstStyle/>
          <a:p>
            <a:pPr algn="ctr"/>
            <a:r>
              <a:rPr lang="en-US" sz="4000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Standing Up for the Truth</a:t>
            </a:r>
            <a:endParaRPr lang="en-US" sz="400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Philippians 1:7,17</a:t>
            </a:r>
          </a:p>
          <a:p>
            <a:r>
              <a:rPr lang="en-US" sz="36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John 17:17</a:t>
            </a:r>
            <a:endParaRPr lang="en-US" sz="36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259" y="2669058"/>
            <a:ext cx="2108887" cy="1482811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848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Takes Courage to Follow</a:t>
            </a:r>
            <a:b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 Commitment to Truth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Lying must be “put away”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Ephesians 4:25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Jesus is the “faithful and true witness”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3:14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John 18:37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We must bear a faithful testimony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12:17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14:5</a:t>
            </a:r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089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Takes Courage to Follow</a:t>
            </a:r>
            <a:b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a Commitment to Truth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A price paid for telling the truth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1:9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Psalms 78:5-7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Only those who speak out</a:t>
            </a:r>
            <a:b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for truth will be saved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20:4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21:8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33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Cowardly to Remain Silent When the Truth is Being Misrepresented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Wrong to go along with “false witnesses”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Exodus 23:1-2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When remaining silent about the truth = same as bearing false witness against truth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Ephesians 5:11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Luke 22:54-62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John 18:15-18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Do we have courage to defend others?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263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Defend Those Who We Know Are Being Treated Unjustly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Defend those suffering unfair treatment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Proverbs 31:8-9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Genesis 37:23-28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2 Timothy 4:16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Can’t “stand on the other side”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Obadiah 11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Proverbs 14:25</a:t>
            </a:r>
            <a:endParaRPr lang="en-US" sz="32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2518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Confessing Christ Means to Acknowledge the Truth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Consequences of “confessing” or “denying”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Matthew 10:32-33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Confess the truth in every situation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John 12:42-43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Must Confess Him daily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 Timothy 6:12</a:t>
            </a:r>
            <a:endParaRPr lang="en-US" sz="32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46146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Never Be Ashamed of</a:t>
            </a:r>
            <a:b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</a:br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the Lord or the Gospel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2122688"/>
            <a:ext cx="8758884" cy="4261636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Gospel of Christ is not to be ashamed of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Romans 1:16-17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“Integrity” of the gospel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Revelation 3:15-16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Truth needs courageous Christians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Ephesians 6:19-20</a:t>
            </a:r>
            <a:endParaRPr lang="en-US" sz="3200" b="1" dirty="0" smtClean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511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Segoe UI Semibold" panose="020B0702040204020203" pitchFamily="34" charset="0"/>
                <a:cs typeface="Segoe UI Semibold" panose="020B0702040204020203" pitchFamily="34" charset="0"/>
              </a:rPr>
              <a:t>Conclusion</a:t>
            </a:r>
            <a:endParaRPr lang="en-US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7408" y="3797642"/>
            <a:ext cx="8758884" cy="2586681"/>
          </a:xfrm>
          <a:solidFill>
            <a:srgbClr val="A42700"/>
          </a:solidFill>
        </p:spPr>
        <p:txBody>
          <a:bodyPr>
            <a:noAutofit/>
          </a:bodyPr>
          <a:lstStyle/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Truth must be </a:t>
            </a:r>
            <a:r>
              <a:rPr lang="en-US" sz="3200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spoken</a:t>
            </a:r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and </a:t>
            </a:r>
            <a:r>
              <a:rPr lang="en-US" sz="3200" b="1" dirty="0" smtClean="0">
                <a:solidFill>
                  <a:srgbClr val="FFFF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acted</a:t>
            </a:r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 upon</a:t>
            </a:r>
          </a:p>
          <a:p>
            <a:r>
              <a:rPr lang="en-US" sz="3200" b="1" dirty="0" smtClean="0">
                <a:latin typeface="Segoe UI" panose="020B0502040204020203" pitchFamily="34" charset="0"/>
                <a:cs typeface="Segoe UI" panose="020B0502040204020203" pitchFamily="34" charset="0"/>
              </a:rPr>
              <a:t>Saved – when one “does the truth”</a:t>
            </a:r>
          </a:p>
          <a:p>
            <a:pPr lvl="1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John 3:21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6582033"/>
            <a:ext cx="9144000" cy="275968"/>
          </a:xfrm>
          <a:prstGeom prst="rect">
            <a:avLst/>
          </a:prstGeom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8238" y="6565555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Segoe UI" panose="020B0502040204020203" pitchFamily="34" charset="0"/>
                <a:cs typeface="Segoe UI" panose="020B0502040204020203" pitchFamily="34" charset="0"/>
              </a:rPr>
              <a:t>Richie Thetford						          www.thetfordcountry.com</a:t>
            </a:r>
            <a:endParaRPr lang="en-US" sz="14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14" y="753228"/>
            <a:ext cx="1189938" cy="1080938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187408" y="2133600"/>
            <a:ext cx="8758884" cy="1466335"/>
          </a:xfrm>
          <a:prstGeom prst="roundRect">
            <a:avLst/>
          </a:prstGeom>
          <a:solidFill>
            <a:schemeClr val="bg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87408" y="2356022"/>
            <a:ext cx="87588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i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“Watch, stand fast in the faith, be brave, be strong”</a:t>
            </a:r>
          </a:p>
          <a:p>
            <a:pPr algn="ctr"/>
            <a:r>
              <a:rPr lang="en-US" sz="3000" dirty="0" smtClean="0">
                <a:latin typeface="Segoe UI" panose="020B0502040204020203" pitchFamily="34" charset="0"/>
                <a:cs typeface="Segoe UI" panose="020B0502040204020203" pitchFamily="34" charset="0"/>
              </a:rPr>
              <a:t>1 Corinthians 16:13</a:t>
            </a:r>
            <a:endParaRPr lang="en-US" sz="3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8176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cover/>
      </p:transition>
    </mc:Choice>
    <mc:Fallback xmlns="">
      <p:transition spd="slow">
        <p:cover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166</TotalTime>
  <Words>262</Words>
  <Application>Microsoft Office PowerPoint</Application>
  <PresentationFormat>On-screen Show (4:3)</PresentationFormat>
  <Paragraphs>63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Segoe UI</vt:lpstr>
      <vt:lpstr>Segoe UI Light</vt:lpstr>
      <vt:lpstr>Segoe UI Semibold</vt:lpstr>
      <vt:lpstr>Trebuchet MS</vt:lpstr>
      <vt:lpstr>Berlin</vt:lpstr>
      <vt:lpstr>Standing Up for the Truth</vt:lpstr>
      <vt:lpstr>Takes Courage to Follow a Commitment to Truth</vt:lpstr>
      <vt:lpstr>Takes Courage to Follow a Commitment to Truth</vt:lpstr>
      <vt:lpstr>Cowardly to Remain Silent When the Truth is Being Misrepresented</vt:lpstr>
      <vt:lpstr>Defend Those Who We Know Are Being Treated Unjustly</vt:lpstr>
      <vt:lpstr>Confessing Christ Means to Acknowledge the Truth</vt:lpstr>
      <vt:lpstr>Never Be Ashamed of the Lord or the Gospel</vt:lpstr>
      <vt:lpstr>Conclusion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Standing Up for the Truth</dc:title>
  <dc:creator>Richard Thetford</dc:creator>
  <cp:lastModifiedBy>Richie Thetford</cp:lastModifiedBy>
  <cp:revision>11</cp:revision>
  <dcterms:created xsi:type="dcterms:W3CDTF">2014-05-09T18:13:39Z</dcterms:created>
  <dcterms:modified xsi:type="dcterms:W3CDTF">2014-08-16T17:15:48Z</dcterms:modified>
</cp:coreProperties>
</file>