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window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window dir="vert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7F4CC-A46C-438F-B5AF-37994C59DC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Spiritual Growth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AB6C0B-8C46-44F5-9F88-805FBBC4CAD8}"/>
              </a:ext>
            </a:extLst>
          </p:cNvPr>
          <p:cNvSpPr txBox="1"/>
          <p:nvPr/>
        </p:nvSpPr>
        <p:spPr>
          <a:xfrm>
            <a:off x="0" y="6531429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								                        www.thetfordcountry.com</a:t>
            </a:r>
          </a:p>
        </p:txBody>
      </p:sp>
      <p:pic>
        <p:nvPicPr>
          <p:cNvPr id="8" name="Picture 7" descr="A person sitting on a table&#10;&#10;Description automatically generated">
            <a:extLst>
              <a:ext uri="{FF2B5EF4-FFF2-40B4-BE49-F238E27FC236}">
                <a16:creationId xmlns:a16="http://schemas.microsoft.com/office/drawing/2014/main" id="{EDAA654E-C3B2-4750-A2AF-CD570D2C0E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9236" y="2075504"/>
            <a:ext cx="2052960" cy="3125214"/>
          </a:xfrm>
          <a:prstGeom prst="rect">
            <a:avLst/>
          </a:prstGeom>
        </p:spPr>
      </p:pic>
      <p:pic>
        <p:nvPicPr>
          <p:cNvPr id="10" name="Picture 9" descr="A person sitting on a bench&#10;&#10;Description automatically generated">
            <a:extLst>
              <a:ext uri="{FF2B5EF4-FFF2-40B4-BE49-F238E27FC236}">
                <a16:creationId xmlns:a16="http://schemas.microsoft.com/office/drawing/2014/main" id="{16163195-3498-4B05-A2AB-DA07900F60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79806" y="2075504"/>
            <a:ext cx="2043628" cy="3125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346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window dir="ver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4281B-80CC-4FDD-A472-1CAE1F452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Behavioral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5C4879-00B5-4B6F-8FBD-835A9A864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To be like Christ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Luke 6:40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Matthew 28:19-20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Romans 8:29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2 Corinthians 3:18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Colossians 3:10-11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B40404-51E6-40A2-BA62-6B62005CF887}"/>
              </a:ext>
            </a:extLst>
          </p:cNvPr>
          <p:cNvSpPr txBox="1"/>
          <p:nvPr/>
        </p:nvSpPr>
        <p:spPr>
          <a:xfrm>
            <a:off x="813983" y="1612725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Spiritual Growth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AF8AE3-C58E-4BB4-B6D4-B0C748781295}"/>
              </a:ext>
            </a:extLst>
          </p:cNvPr>
          <p:cNvSpPr txBox="1"/>
          <p:nvPr/>
        </p:nvSpPr>
        <p:spPr>
          <a:xfrm>
            <a:off x="0" y="6531429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								       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152747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window dir="ver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4281B-80CC-4FDD-A472-1CAE1F452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Behavioral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5C4879-00B5-4B6F-8FBD-835A9A864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6"/>
            <a:ext cx="6936704" cy="524862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Growing in the Knowledge of Christ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2 Peter 3:18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2 Peter 1:5-8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B40404-51E6-40A2-BA62-6B62005CF887}"/>
              </a:ext>
            </a:extLst>
          </p:cNvPr>
          <p:cNvSpPr txBox="1"/>
          <p:nvPr/>
        </p:nvSpPr>
        <p:spPr>
          <a:xfrm>
            <a:off x="813983" y="1612725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Spiritual Growth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A4970A-3337-475E-8D36-CCC479DE03E8}"/>
              </a:ext>
            </a:extLst>
          </p:cNvPr>
          <p:cNvSpPr txBox="1"/>
          <p:nvPr/>
        </p:nvSpPr>
        <p:spPr>
          <a:xfrm>
            <a:off x="0" y="6531429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								       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482220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window dir="ver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4281B-80CC-4FDD-A472-1CAE1F452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Behavioral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5C4879-00B5-4B6F-8FBD-835A9A864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6"/>
            <a:ext cx="6936704" cy="524862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The challenge of reaching our behavior goals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2 Peter 1:5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2 Peter 1:10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Galatians 6:7-9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2 Peter 2:20-22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Demands a renewal of mind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Romans 12:1-2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B40404-51E6-40A2-BA62-6B62005CF887}"/>
              </a:ext>
            </a:extLst>
          </p:cNvPr>
          <p:cNvSpPr txBox="1"/>
          <p:nvPr/>
        </p:nvSpPr>
        <p:spPr>
          <a:xfrm>
            <a:off x="813983" y="1612725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Spiritual Growth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675087-1E6F-4AF8-832C-A91B2D0E2651}"/>
              </a:ext>
            </a:extLst>
          </p:cNvPr>
          <p:cNvSpPr txBox="1"/>
          <p:nvPr/>
        </p:nvSpPr>
        <p:spPr>
          <a:xfrm>
            <a:off x="0" y="6531429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								       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714488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4281B-80CC-4FDD-A472-1CAE1F452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Functional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5C4879-00B5-4B6F-8FBD-835A9A864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6"/>
            <a:ext cx="6936704" cy="524862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The church is a body with many members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1 Corinthians 12:12-22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Romans 12:3-5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Ephesians 4:16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B40404-51E6-40A2-BA62-6B62005CF887}"/>
              </a:ext>
            </a:extLst>
          </p:cNvPr>
          <p:cNvSpPr txBox="1"/>
          <p:nvPr/>
        </p:nvSpPr>
        <p:spPr>
          <a:xfrm>
            <a:off x="813983" y="1612725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Spiritual Growth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3BFD07-540C-44C2-A5C7-9864CD1E0A6B}"/>
              </a:ext>
            </a:extLst>
          </p:cNvPr>
          <p:cNvSpPr txBox="1"/>
          <p:nvPr/>
        </p:nvSpPr>
        <p:spPr>
          <a:xfrm>
            <a:off x="0" y="6531429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								       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585576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window dir="ver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4281B-80CC-4FDD-A472-1CAE1F452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Functional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5C4879-00B5-4B6F-8FBD-835A9A864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6"/>
            <a:ext cx="6936704" cy="524862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Members of the body must grow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Romans 12:6-8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1 Peter 4:10-11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Hebrews 5:12-14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B40404-51E6-40A2-BA62-6B62005CF887}"/>
              </a:ext>
            </a:extLst>
          </p:cNvPr>
          <p:cNvSpPr txBox="1"/>
          <p:nvPr/>
        </p:nvSpPr>
        <p:spPr>
          <a:xfrm>
            <a:off x="813983" y="1612725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Spiritual Growth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D8A53E-7B51-4E4E-9E8A-6024F064B293}"/>
              </a:ext>
            </a:extLst>
          </p:cNvPr>
          <p:cNvSpPr txBox="1"/>
          <p:nvPr/>
        </p:nvSpPr>
        <p:spPr>
          <a:xfrm>
            <a:off x="0" y="6531429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								       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673283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window dir="ver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4281B-80CC-4FDD-A472-1CAE1F452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Functional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5C4879-00B5-4B6F-8FBD-835A9A864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6"/>
            <a:ext cx="6936704" cy="524862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The challenge of reaching our functional goals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2 Corinthians 5:10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B40404-51E6-40A2-BA62-6B62005CF887}"/>
              </a:ext>
            </a:extLst>
          </p:cNvPr>
          <p:cNvSpPr txBox="1"/>
          <p:nvPr/>
        </p:nvSpPr>
        <p:spPr>
          <a:xfrm>
            <a:off x="813983" y="1612725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Spiritual Growth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3630A9-2885-4105-AB23-458AE2037CA6}"/>
              </a:ext>
            </a:extLst>
          </p:cNvPr>
          <p:cNvSpPr txBox="1"/>
          <p:nvPr/>
        </p:nvSpPr>
        <p:spPr>
          <a:xfrm>
            <a:off x="0" y="6531429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								       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435281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window dir="ver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4281B-80CC-4FDD-A472-1CAE1F452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Congregation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5C4879-00B5-4B6F-8FBD-835A9A864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6"/>
            <a:ext cx="6936704" cy="524862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Individual growth is intertwined with church growth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Ephesians 4:11-16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1 Peter 4:11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Church goals should incorporate individual goals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Romans 10:14-15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The challenge of reaching our congregational goals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B40404-51E6-40A2-BA62-6B62005CF887}"/>
              </a:ext>
            </a:extLst>
          </p:cNvPr>
          <p:cNvSpPr txBox="1"/>
          <p:nvPr/>
        </p:nvSpPr>
        <p:spPr>
          <a:xfrm>
            <a:off x="813983" y="1612725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Spiritual Growth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3AE911-263F-4436-9849-1B37F396E5A0}"/>
              </a:ext>
            </a:extLst>
          </p:cNvPr>
          <p:cNvSpPr txBox="1"/>
          <p:nvPr/>
        </p:nvSpPr>
        <p:spPr>
          <a:xfrm>
            <a:off x="0" y="6531429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								       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727435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7F4CC-A46C-438F-B5AF-37994C59DC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9236" y="2187476"/>
            <a:ext cx="8679915" cy="1012929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Spiritual Growth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AB6C0B-8C46-44F5-9F88-805FBBC4CAD8}"/>
              </a:ext>
            </a:extLst>
          </p:cNvPr>
          <p:cNvSpPr txBox="1"/>
          <p:nvPr/>
        </p:nvSpPr>
        <p:spPr>
          <a:xfrm>
            <a:off x="0" y="6531429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								                        www.thetfordcountry.com</a:t>
            </a:r>
          </a:p>
        </p:txBody>
      </p:sp>
      <p:pic>
        <p:nvPicPr>
          <p:cNvPr id="8" name="Picture 7" descr="A person sitting on a table&#10;&#10;Description automatically generated">
            <a:extLst>
              <a:ext uri="{FF2B5EF4-FFF2-40B4-BE49-F238E27FC236}">
                <a16:creationId xmlns:a16="http://schemas.microsoft.com/office/drawing/2014/main" id="{EDAA654E-C3B2-4750-A2AF-CD570D2C0E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9236" y="2075504"/>
            <a:ext cx="2052960" cy="3125214"/>
          </a:xfrm>
          <a:prstGeom prst="rect">
            <a:avLst/>
          </a:prstGeom>
        </p:spPr>
      </p:pic>
      <p:pic>
        <p:nvPicPr>
          <p:cNvPr id="10" name="Picture 9" descr="A person sitting on a bench&#10;&#10;Description automatically generated">
            <a:extLst>
              <a:ext uri="{FF2B5EF4-FFF2-40B4-BE49-F238E27FC236}">
                <a16:creationId xmlns:a16="http://schemas.microsoft.com/office/drawing/2014/main" id="{16163195-3498-4B05-A2AB-DA07900F60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79806" y="2075504"/>
            <a:ext cx="2043628" cy="312521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C431C30-5BB7-42C5-9A66-69B18056CDF7}"/>
              </a:ext>
            </a:extLst>
          </p:cNvPr>
          <p:cNvSpPr txBox="1"/>
          <p:nvPr/>
        </p:nvSpPr>
        <p:spPr>
          <a:xfrm>
            <a:off x="3881535" y="3312364"/>
            <a:ext cx="441337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Requires the setting and obtaining of behavior and functional goals</a:t>
            </a:r>
          </a:p>
        </p:txBody>
      </p:sp>
    </p:spTree>
    <p:extLst>
      <p:ext uri="{BB962C8B-B14F-4D97-AF65-F5344CB8AC3E}">
        <p14:creationId xmlns:p14="http://schemas.microsoft.com/office/powerpoint/2010/main" val="93627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window dir="ver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10B6F4"/>
      </a:accent1>
      <a:accent2>
        <a:srgbClr val="3C78C3"/>
      </a:accent2>
      <a:accent3>
        <a:srgbClr val="9F52D0"/>
      </a:accent3>
      <a:accent4>
        <a:srgbClr val="D64198"/>
      </a:accent4>
      <a:accent5>
        <a:srgbClr val="DA2228"/>
      </a:accent5>
      <a:accent6>
        <a:srgbClr val="F18318"/>
      </a:accent6>
      <a:hlink>
        <a:srgbClr val="38DDEC"/>
      </a:hlink>
      <a:folHlink>
        <a:srgbClr val="A8DEE8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C0CB9708-C445-4049-9D7F-4C8684E69AF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127</TotalTime>
  <Words>384</Words>
  <Application>Microsoft Office PowerPoint</Application>
  <PresentationFormat>Widescreen</PresentationFormat>
  <Paragraphs>58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Calibri Light</vt:lpstr>
      <vt:lpstr>Rockwell</vt:lpstr>
      <vt:lpstr>Wingdings</vt:lpstr>
      <vt:lpstr>Atlas</vt:lpstr>
      <vt:lpstr>Spiritual Growth</vt:lpstr>
      <vt:lpstr>Behavioral Goals</vt:lpstr>
      <vt:lpstr>Behavioral Goals</vt:lpstr>
      <vt:lpstr>Behavioral Goals</vt:lpstr>
      <vt:lpstr>Functional Goals</vt:lpstr>
      <vt:lpstr>Functional Goals</vt:lpstr>
      <vt:lpstr>Functional Goals</vt:lpstr>
      <vt:lpstr>Congregation Goals</vt:lpstr>
      <vt:lpstr>Spiritual Growth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Thetford</dc:creator>
  <cp:lastModifiedBy>Richard Thetford</cp:lastModifiedBy>
  <cp:revision>8</cp:revision>
  <dcterms:created xsi:type="dcterms:W3CDTF">2019-07-09T16:12:20Z</dcterms:created>
  <dcterms:modified xsi:type="dcterms:W3CDTF">2021-12-12T21:34:51Z</dcterms:modified>
</cp:coreProperties>
</file>