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020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01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D2D334D-381C-7344-BCE7-ADF61A005273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>
                <a:latin typeface="Inter" panose="020B0502030000000004" pitchFamily="34" charset="0"/>
                <a:cs typeface="Arial"/>
              </a:rPr>
              <a:t>Some Things</a:t>
            </a:r>
            <a:br>
              <a:rPr lang="en-US" sz="6000" dirty="0">
                <a:latin typeface="Inter" panose="020B0502030000000004" pitchFamily="34" charset="0"/>
                <a:cs typeface="Arial"/>
              </a:rPr>
            </a:br>
            <a:r>
              <a:rPr lang="en-US" sz="6000" b="1" dirty="0" err="1">
                <a:latin typeface="Inter" panose="020B0502030000000004" pitchFamily="34" charset="0"/>
                <a:cs typeface="Arial"/>
              </a:rPr>
              <a:t>jesus</a:t>
            </a:r>
            <a:r>
              <a:rPr lang="en-US" sz="6000" dirty="0">
                <a:latin typeface="Inter" panose="020B0502030000000004" pitchFamily="34" charset="0"/>
                <a:cs typeface="Arial"/>
              </a:rPr>
              <a:t> never had</a:t>
            </a:r>
          </a:p>
        </p:txBody>
      </p:sp>
      <p:pic>
        <p:nvPicPr>
          <p:cNvPr id="4" name="Picture 3" descr="BibleWeb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236" y="327355"/>
            <a:ext cx="2269171" cy="621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5889" y="294375"/>
            <a:ext cx="11679731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never had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905000" y="1832649"/>
            <a:ext cx="8381260" cy="4559975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BibleOl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06519" y="1940332"/>
            <a:ext cx="4378965" cy="43539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5001" y="3275672"/>
            <a:ext cx="83812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We can rejoice that we can have </a:t>
            </a:r>
            <a:r>
              <a:rPr lang="en-US" sz="4800" b="1" dirty="0">
                <a:solidFill>
                  <a:srgbClr val="FFFFFF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eternal life with Him!</a:t>
            </a:r>
            <a:endParaRPr lang="en-US" sz="48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Inter" panose="020B05020300000000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375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7361" y="1719071"/>
            <a:ext cx="11411162" cy="4407408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never had an earthly home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Matthew 14:23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Matthew 8:20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8205" y="302059"/>
            <a:ext cx="11710467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never had</a:t>
            </a:r>
          </a:p>
        </p:txBody>
      </p:sp>
      <p:pic>
        <p:nvPicPr>
          <p:cNvPr id="4" name="Picture 3" descr="Bible1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52516" y="1967113"/>
            <a:ext cx="5432124" cy="462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70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202" y="1719071"/>
            <a:ext cx="11334321" cy="4407408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never had an earthly father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Ephesians 6:4</a:t>
            </a:r>
            <a:endParaRPr lang="en-US" sz="34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7469" y="294375"/>
            <a:ext cx="11741203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never had</a:t>
            </a:r>
          </a:p>
        </p:txBody>
      </p:sp>
      <p:pic>
        <p:nvPicPr>
          <p:cNvPr id="4" name="Picture 3" descr="godwin_bible4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8607" y="2376307"/>
            <a:ext cx="4807741" cy="418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48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3466" y="1719071"/>
            <a:ext cx="11495314" cy="471684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never had a long life on earth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John 17:4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John 21:25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734" y="286691"/>
            <a:ext cx="11787306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never had</a:t>
            </a:r>
          </a:p>
        </p:txBody>
      </p:sp>
      <p:pic>
        <p:nvPicPr>
          <p:cNvPr id="4" name="Picture 3" descr="IMG_00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2397" y="2388980"/>
            <a:ext cx="6206137" cy="417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8098" y="1719071"/>
            <a:ext cx="11518366" cy="471684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never had sin in His life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Hebrews 4:15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1 Peter 2:22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2 Corinthians 5:21</a:t>
            </a:r>
            <a:endParaRPr lang="en-US" sz="34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2838" y="294375"/>
            <a:ext cx="11702782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never had</a:t>
            </a:r>
          </a:p>
        </p:txBody>
      </p:sp>
      <p:pic>
        <p:nvPicPr>
          <p:cNvPr id="7" name="Picture 6" descr="Bible and Wa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8317" y="2343706"/>
            <a:ext cx="4077560" cy="426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10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8835" y="1719071"/>
            <a:ext cx="11487630" cy="359127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never had a desire to “get even”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1 Peter 2:21-23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Isaiah 53:6-7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0522" y="294375"/>
            <a:ext cx="11702782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never had</a:t>
            </a:r>
          </a:p>
        </p:txBody>
      </p:sp>
      <p:pic>
        <p:nvPicPr>
          <p:cNvPr id="4" name="Picture 3" descr="Bible Op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692" y="2392650"/>
            <a:ext cx="5358569" cy="417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9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8097" y="1719071"/>
            <a:ext cx="11549103" cy="359127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never had any other</a:t>
            </a:r>
            <a:br>
              <a:rPr lang="en-US" sz="3600" b="1" dirty="0">
                <a:latin typeface="Inter" panose="020B0502030000000004" pitchFamily="34" charset="0"/>
                <a:cs typeface="Arial"/>
              </a:rPr>
            </a:br>
            <a:r>
              <a:rPr lang="en-US" sz="3600" b="1" dirty="0">
                <a:latin typeface="Inter" panose="020B0502030000000004" pitchFamily="34" charset="0"/>
                <a:cs typeface="Arial"/>
              </a:rPr>
              <a:t>disposition than to obey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Hebrews 10:9</a:t>
            </a:r>
            <a:endParaRPr lang="en-US" sz="34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8206" y="294375"/>
            <a:ext cx="11702782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never had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05000" y="3872389"/>
            <a:ext cx="6217084" cy="2577957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9468" y="4259177"/>
            <a:ext cx="549830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We need to have an attitude as Jesus had</a:t>
            </a:r>
            <a:br>
              <a:rPr lang="en-US" sz="3600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</a:br>
            <a:r>
              <a:rPr lang="en-US" sz="3600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– to obey the Father</a:t>
            </a:r>
          </a:p>
        </p:txBody>
      </p:sp>
      <p:pic>
        <p:nvPicPr>
          <p:cNvPr id="8" name="Picture 7" descr="BibleWeb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0931" y="1719070"/>
            <a:ext cx="2039209" cy="489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05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254" y="1719071"/>
            <a:ext cx="11403106" cy="69079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Are we ready to obey Jesus?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7469" y="294375"/>
            <a:ext cx="11710467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never had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254" y="2696102"/>
            <a:ext cx="1140310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“Enter by the narrow gate; for wide is the gate</a:t>
            </a:r>
            <a:br>
              <a:rPr lang="en-US" sz="34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and broad is the way that leads to destruction,</a:t>
            </a:r>
            <a:br>
              <a:rPr lang="en-US" sz="34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and there are many who go in by it. Because</a:t>
            </a:r>
            <a:br>
              <a:rPr lang="en-US" sz="34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narrow is the gate and difficult is the way which</a:t>
            </a:r>
            <a:br>
              <a:rPr lang="en-US" sz="34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leads to life, and there are few who find it.”</a:t>
            </a:r>
          </a:p>
          <a:p>
            <a:pPr algn="ctr"/>
            <a:r>
              <a:rPr lang="en-US" sz="3400" b="1" dirty="0">
                <a:latin typeface="Inter" panose="020B0502030000000004" pitchFamily="34" charset="0"/>
                <a:cs typeface="Arial"/>
              </a:rPr>
              <a:t>Matthew 7:13-14</a:t>
            </a:r>
            <a:endParaRPr lang="en-US" sz="3400" dirty="0">
              <a:solidFill>
                <a:srgbClr val="BD0202"/>
              </a:solidFill>
              <a:latin typeface="Inter" panose="020B05020300000000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277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2101" y="302059"/>
            <a:ext cx="11702783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never had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1886" y="1755810"/>
            <a:ext cx="114107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“Not everyone who says to Me, 'Lord, Lord,’</a:t>
            </a:r>
            <a:b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shall enter the kingdom of heaven, but he who</a:t>
            </a:r>
            <a:b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does the will of My Father in heaven. Many will</a:t>
            </a:r>
            <a:b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say to Me in that day, 'Lord, Lord, have we not prophesied in Your name, cast out demons in</a:t>
            </a:r>
            <a:b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Your name, and done many wonders in Your name?’ And then I will declare to them, 'I never knew you; depart from Me, you who practice lawlessness!”</a:t>
            </a:r>
          </a:p>
          <a:p>
            <a:pPr algn="ctr"/>
            <a:r>
              <a:rPr lang="en-US" sz="3400" dirty="0">
                <a:solidFill>
                  <a:srgbClr val="BD0202"/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 </a:t>
            </a:r>
            <a:r>
              <a:rPr lang="en-US" sz="3400" b="1" dirty="0">
                <a:latin typeface="Inter" panose="020B0502030000000004" pitchFamily="34" charset="0"/>
                <a:cs typeface="Arial"/>
              </a:rPr>
              <a:t>Matthew 7:21-23</a:t>
            </a:r>
            <a:endParaRPr lang="en-US" sz="3400" dirty="0">
              <a:solidFill>
                <a:srgbClr val="BD0202"/>
              </a:solidFill>
              <a:latin typeface="Inter Medium" panose="020B0602030000000004" pitchFamily="34" charset="0"/>
              <a:ea typeface="Inter Medium" panose="020B06020300000000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337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135</TotalTime>
  <Words>314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Franklin Gothic Medium</vt:lpstr>
      <vt:lpstr>Inter</vt:lpstr>
      <vt:lpstr>Inter Medium</vt:lpstr>
      <vt:lpstr>Wingdings</vt:lpstr>
      <vt:lpstr>Wingdings 2</vt:lpstr>
      <vt:lpstr>Grid</vt:lpstr>
      <vt:lpstr>Some Things jesus never had</vt:lpstr>
      <vt:lpstr>Some things Jesus never had</vt:lpstr>
      <vt:lpstr>Some things Jesus never had</vt:lpstr>
      <vt:lpstr>Some things Jesus never had</vt:lpstr>
      <vt:lpstr>Some things Jesus never had</vt:lpstr>
      <vt:lpstr>Some things Jesus never had</vt:lpstr>
      <vt:lpstr>Some things Jesus never had</vt:lpstr>
      <vt:lpstr>Some things Jesus never had</vt:lpstr>
      <vt:lpstr>Some things Jesus never had</vt:lpstr>
      <vt:lpstr>Some things Jesus never had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Things jesus had</dc:title>
  <dc:creator>Richard Thetford</dc:creator>
  <cp:lastModifiedBy>Richard Thetford</cp:lastModifiedBy>
  <cp:revision>22</cp:revision>
  <dcterms:created xsi:type="dcterms:W3CDTF">2011-03-08T20:02:40Z</dcterms:created>
  <dcterms:modified xsi:type="dcterms:W3CDTF">2024-07-28T21:00:19Z</dcterms:modified>
</cp:coreProperties>
</file>