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62" r:id="rId3"/>
    <p:sldId id="257" r:id="rId4"/>
    <p:sldId id="258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01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D2D334D-381C-7344-BCE7-ADF61A005273}" type="datetimeFigureOut">
              <a:rPr lang="en-US" smtClean="0"/>
              <a:pPr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B07D210-B7D9-9E41-B836-9722A0028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>
                <a:latin typeface="Inter" panose="020B0502030000000004" pitchFamily="34" charset="0"/>
                <a:cs typeface="Arial"/>
              </a:rPr>
              <a:t>Some Things</a:t>
            </a:r>
            <a:br>
              <a:rPr lang="en-US" sz="6000" dirty="0">
                <a:latin typeface="Inter" panose="020B0502030000000004" pitchFamily="34" charset="0"/>
                <a:cs typeface="Arial"/>
              </a:rPr>
            </a:br>
            <a:r>
              <a:rPr lang="en-US" sz="6000" b="1" dirty="0" err="1">
                <a:latin typeface="Inter" panose="020B0502030000000004" pitchFamily="34" charset="0"/>
                <a:cs typeface="Arial"/>
              </a:rPr>
              <a:t>jesus</a:t>
            </a:r>
            <a:r>
              <a:rPr lang="en-US" sz="6000" dirty="0">
                <a:latin typeface="Inter" panose="020B0502030000000004" pitchFamily="34" charset="0"/>
                <a:cs typeface="Arial"/>
              </a:rPr>
              <a:t> had</a:t>
            </a:r>
          </a:p>
        </p:txBody>
      </p:sp>
      <p:pic>
        <p:nvPicPr>
          <p:cNvPr id="4" name="Picture 3" descr="BibleWeb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445" y="365775"/>
            <a:ext cx="2341700" cy="615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687" y="1719071"/>
            <a:ext cx="11348836" cy="4407408"/>
          </a:xfrm>
        </p:spPr>
        <p:txBody>
          <a:bodyPr/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had pre-existence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Genesis 1:26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Colossians 1:16-17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John 8:58</a:t>
            </a:r>
            <a:endParaRPr lang="en-US" sz="34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0" y="302059"/>
            <a:ext cx="11175013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had</a:t>
            </a:r>
          </a:p>
        </p:txBody>
      </p:sp>
      <p:pic>
        <p:nvPicPr>
          <p:cNvPr id="4" name="Picture 3" descr="cre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0045" y="1773661"/>
            <a:ext cx="4362268" cy="478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3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1799" y="1719071"/>
            <a:ext cx="11346724" cy="4407408"/>
          </a:xfrm>
        </p:spPr>
        <p:txBody>
          <a:bodyPr/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had an unusual</a:t>
            </a:r>
            <a:br>
              <a:rPr lang="en-US" sz="3600" b="1" dirty="0">
                <a:latin typeface="Inter" panose="020B0502030000000004" pitchFamily="34" charset="0"/>
                <a:cs typeface="Arial"/>
              </a:rPr>
            </a:br>
            <a:r>
              <a:rPr lang="en-US" sz="3600" b="1" dirty="0">
                <a:latin typeface="Inter" panose="020B0502030000000004" pitchFamily="34" charset="0"/>
                <a:cs typeface="Arial"/>
              </a:rPr>
              <a:t>conception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Isaiah 7:14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Matthew 1:18-20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0" y="302059"/>
            <a:ext cx="11175013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had</a:t>
            </a:r>
          </a:p>
        </p:txBody>
      </p:sp>
      <p:pic>
        <p:nvPicPr>
          <p:cNvPr id="4" name="Picture 3" descr="bib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370" y="1786582"/>
            <a:ext cx="5019831" cy="475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70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4688" y="1719071"/>
            <a:ext cx="9958205" cy="471684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had dual being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Matthew 1:23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John 1:14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Philippians 2:5-8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had</a:t>
            </a:r>
          </a:p>
        </p:txBody>
      </p:sp>
      <p:pic>
        <p:nvPicPr>
          <p:cNvPr id="4" name="Picture 3" descr="Man_Holding_Bible_10-13-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7806" y="1791500"/>
            <a:ext cx="3369506" cy="474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8098" y="1726755"/>
            <a:ext cx="9974796" cy="471684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had compassion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Matthew 9:36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1 Peter 3:8-9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1 John 3:17-19</a:t>
            </a:r>
            <a:endParaRPr lang="en-US" sz="34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0" y="302059"/>
            <a:ext cx="11175013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had</a:t>
            </a:r>
          </a:p>
        </p:txBody>
      </p:sp>
      <p:pic>
        <p:nvPicPr>
          <p:cNvPr id="4" name="Picture 3" descr="img_compassion365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696" y="1770461"/>
            <a:ext cx="5491522" cy="478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23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5782" y="1719071"/>
            <a:ext cx="9967111" cy="384855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Inter" panose="020B0502030000000004" pitchFamily="34" charset="0"/>
                <a:cs typeface="Arial"/>
              </a:rPr>
              <a:t>Jesus had work to do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John 9:4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Luke 2:49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John 5:17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Matthew 11:5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John 17:4</a:t>
            </a:r>
            <a:endParaRPr lang="en-US" sz="3400" dirty="0">
              <a:latin typeface="Inter Medium" panose="020B0602030000000004" pitchFamily="34" charset="0"/>
              <a:ea typeface="Inter Medium" panose="020B06020300000000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0" y="302059"/>
            <a:ext cx="11175013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had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45782" y="5567625"/>
            <a:ext cx="11500436" cy="10032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20578" y="5519134"/>
            <a:ext cx="7965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Every Christian needs to be working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Inter" panose="020B0502030000000004" pitchFamily="34" charset="0"/>
                <a:cs typeface="Arial"/>
              </a:rPr>
              <a:t>1 Corinthians 15:58</a:t>
            </a:r>
          </a:p>
        </p:txBody>
      </p:sp>
      <p:pic>
        <p:nvPicPr>
          <p:cNvPr id="6" name="Picture 5" descr="bible-study-1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2905" y="1806632"/>
            <a:ext cx="5863313" cy="361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9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202" y="1719071"/>
            <a:ext cx="9928691" cy="2696633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Inter" panose="020B0502030000000004" pitchFamily="34" charset="0"/>
                <a:cs typeface="Arial"/>
              </a:rPr>
              <a:t>Jesus had all authority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Matthew 28:18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John 2:5</a:t>
            </a:r>
          </a:p>
          <a:p>
            <a:pPr lvl="1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Matthew 7:29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0" y="294375"/>
            <a:ext cx="11175013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had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84202" y="4326112"/>
            <a:ext cx="7622561" cy="2138664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203" y="4309604"/>
            <a:ext cx="76225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srgbClr val="FFFFFF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Jesus is the head</a:t>
            </a:r>
            <a:br>
              <a:rPr lang="en-US" sz="3400" dirty="0">
                <a:solidFill>
                  <a:srgbClr val="FFFFFF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solidFill>
                  <a:srgbClr val="FFFFFF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of the body, the church.</a:t>
            </a:r>
          </a:p>
          <a:p>
            <a:pPr algn="ctr"/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Everyone must be in</a:t>
            </a:r>
            <a:b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</a:br>
            <a:r>
              <a:rPr lang="en-US" sz="3400" dirty="0">
                <a:latin typeface="Inter Medium" panose="020B0602030000000004" pitchFamily="34" charset="0"/>
                <a:ea typeface="Inter Medium" panose="020B0602030000000004" pitchFamily="34" charset="0"/>
                <a:cs typeface="Arial"/>
              </a:rPr>
              <a:t>subjection to Him</a:t>
            </a:r>
          </a:p>
        </p:txBody>
      </p:sp>
      <p:pic>
        <p:nvPicPr>
          <p:cNvPr id="6" name="Picture 5" descr="bible_read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1073" y="1799249"/>
            <a:ext cx="3542620" cy="472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77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3466" y="1630463"/>
            <a:ext cx="9959427" cy="4962159"/>
          </a:xfrm>
        </p:spPr>
        <p:txBody>
          <a:bodyPr>
            <a:normAutofit/>
          </a:bodyPr>
          <a:lstStyle/>
          <a:p>
            <a:r>
              <a:rPr lang="en-US" sz="3400" b="1" dirty="0">
                <a:latin typeface="Inter" panose="020B0502030000000004" pitchFamily="34" charset="0"/>
                <a:cs typeface="Arial"/>
              </a:rPr>
              <a:t>Pre-existence</a:t>
            </a:r>
          </a:p>
          <a:p>
            <a:r>
              <a:rPr lang="en-US" sz="3400" b="1" dirty="0">
                <a:latin typeface="Inter" panose="020B0502030000000004" pitchFamily="34" charset="0"/>
                <a:cs typeface="Arial"/>
              </a:rPr>
              <a:t>Unusual conception</a:t>
            </a:r>
          </a:p>
          <a:p>
            <a:r>
              <a:rPr lang="en-US" sz="3400" b="1" dirty="0">
                <a:latin typeface="Inter" panose="020B0502030000000004" pitchFamily="34" charset="0"/>
                <a:cs typeface="Arial"/>
              </a:rPr>
              <a:t>Dual being</a:t>
            </a:r>
          </a:p>
          <a:p>
            <a:endParaRPr lang="en-US" sz="3200" b="1" dirty="0">
              <a:latin typeface="Inter" panose="020B0502030000000004" pitchFamily="34" charset="0"/>
              <a:cs typeface="Arial"/>
            </a:endParaRPr>
          </a:p>
          <a:p>
            <a:r>
              <a:rPr lang="en-US" sz="3400" b="1" dirty="0">
                <a:latin typeface="Inter" panose="020B0502030000000004" pitchFamily="34" charset="0"/>
                <a:cs typeface="Arial"/>
              </a:rPr>
              <a:t>Compassion</a:t>
            </a:r>
          </a:p>
          <a:p>
            <a:r>
              <a:rPr lang="en-US" sz="3400" b="1" dirty="0">
                <a:latin typeface="Inter" panose="020B0502030000000004" pitchFamily="34" charset="0"/>
                <a:cs typeface="Arial"/>
              </a:rPr>
              <a:t>A work to do</a:t>
            </a:r>
          </a:p>
          <a:p>
            <a:endParaRPr lang="en-US" sz="3200" b="1" dirty="0">
              <a:latin typeface="Inter" panose="020B0502030000000004" pitchFamily="34" charset="0"/>
              <a:cs typeface="Arial"/>
            </a:endParaRPr>
          </a:p>
          <a:p>
            <a:r>
              <a:rPr lang="en-US" sz="3400" b="1" dirty="0">
                <a:latin typeface="Inter" panose="020B0502030000000004" pitchFamily="34" charset="0"/>
                <a:cs typeface="Arial"/>
              </a:rPr>
              <a:t>All authority</a:t>
            </a:r>
          </a:p>
          <a:p>
            <a:endParaRPr lang="en-US" sz="3200" b="1" dirty="0">
              <a:latin typeface="Inter" panose="020B0502030000000004" pitchFamily="34" charset="0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0521" y="309743"/>
            <a:ext cx="11710467" cy="1054394"/>
          </a:xfrm>
        </p:spPr>
        <p:txBody>
          <a:bodyPr/>
          <a:lstStyle/>
          <a:p>
            <a:r>
              <a:rPr lang="en-US" sz="4800" b="1" dirty="0">
                <a:latin typeface="Inter" panose="020B0502030000000004" pitchFamily="34" charset="0"/>
                <a:cs typeface="Arial"/>
              </a:rPr>
              <a:t>Some things Jesus had</a:t>
            </a:r>
          </a:p>
        </p:txBody>
      </p:sp>
      <p:sp>
        <p:nvSpPr>
          <p:cNvPr id="7" name="Left Arrow Callout 6"/>
          <p:cNvSpPr/>
          <p:nvPr/>
        </p:nvSpPr>
        <p:spPr>
          <a:xfrm>
            <a:off x="5493221" y="1773238"/>
            <a:ext cx="4819671" cy="1616194"/>
          </a:xfrm>
          <a:prstGeom prst="lef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99939" y="2105134"/>
            <a:ext cx="31129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ONLY </a:t>
            </a:r>
            <a:r>
              <a:rPr lang="en-US" sz="2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Jesus</a:t>
            </a:r>
          </a:p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had these</a:t>
            </a:r>
          </a:p>
        </p:txBody>
      </p:sp>
      <p:sp>
        <p:nvSpPr>
          <p:cNvPr id="9" name="Left Arrow Callout 8"/>
          <p:cNvSpPr/>
          <p:nvPr/>
        </p:nvSpPr>
        <p:spPr>
          <a:xfrm>
            <a:off x="3818966" y="4262017"/>
            <a:ext cx="6467296" cy="954107"/>
          </a:xfrm>
          <a:prstGeom prst="lef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0" y="4237824"/>
            <a:ext cx="42249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Jesus left us</a:t>
            </a:r>
            <a:br>
              <a:rPr lang="en-US" sz="2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</a:br>
            <a:r>
              <a:rPr lang="en-US" sz="2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an </a:t>
            </a:r>
            <a:r>
              <a:rPr lang="en-US" sz="28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example</a:t>
            </a:r>
          </a:p>
        </p:txBody>
      </p:sp>
      <p:sp>
        <p:nvSpPr>
          <p:cNvPr id="11" name="Left Arrow Callout 10"/>
          <p:cNvSpPr/>
          <p:nvPr/>
        </p:nvSpPr>
        <p:spPr>
          <a:xfrm>
            <a:off x="3818967" y="5703692"/>
            <a:ext cx="6495676" cy="894359"/>
          </a:xfrm>
          <a:prstGeom prst="lef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89661" y="5659388"/>
            <a:ext cx="4224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We must</a:t>
            </a:r>
            <a:br>
              <a:rPr lang="en-US" sz="2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</a:br>
            <a:r>
              <a:rPr lang="en-US" sz="28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respect</a:t>
            </a:r>
            <a:r>
              <a:rPr lang="en-US" sz="28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nter" panose="020B0502030000000004" pitchFamily="34" charset="0"/>
                <a:cs typeface="Arial"/>
              </a:rPr>
              <a:t> this</a:t>
            </a:r>
            <a:endParaRPr lang="en-US" sz="2800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nter" panose="020B05020300000000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528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103</TotalTime>
  <Words>154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Franklin Gothic Medium</vt:lpstr>
      <vt:lpstr>Inter</vt:lpstr>
      <vt:lpstr>Inter Medium</vt:lpstr>
      <vt:lpstr>Wingdings</vt:lpstr>
      <vt:lpstr>Wingdings 2</vt:lpstr>
      <vt:lpstr>Grid</vt:lpstr>
      <vt:lpstr>Some Things jesus had</vt:lpstr>
      <vt:lpstr>Some things Jesus had</vt:lpstr>
      <vt:lpstr>Some things Jesus had</vt:lpstr>
      <vt:lpstr>Some things Jesus had</vt:lpstr>
      <vt:lpstr>Some things Jesus had</vt:lpstr>
      <vt:lpstr>Some things Jesus had</vt:lpstr>
      <vt:lpstr>Some things Jesus had</vt:lpstr>
      <vt:lpstr>Some things Jesus had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Things jesus had</dc:title>
  <dc:creator>Richard Thetford</dc:creator>
  <cp:lastModifiedBy>Richard Thetford</cp:lastModifiedBy>
  <cp:revision>17</cp:revision>
  <dcterms:created xsi:type="dcterms:W3CDTF">2011-03-08T20:02:40Z</dcterms:created>
  <dcterms:modified xsi:type="dcterms:W3CDTF">2024-07-21T20:08:40Z</dcterms:modified>
</cp:coreProperties>
</file>