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803405"/>
            <a:ext cx="70866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3632201"/>
            <a:ext cx="70866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1" y="4314328"/>
            <a:ext cx="218313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28700" y="4323846"/>
            <a:ext cx="4800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0574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33" y="4697361"/>
            <a:ext cx="8116526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1295" y="941440"/>
            <a:ext cx="811638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5516716"/>
            <a:ext cx="81153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53533"/>
            <a:ext cx="81153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0" y="3649134"/>
            <a:ext cx="7597887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379942"/>
            <a:ext cx="524361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365557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1" y="3959863"/>
            <a:ext cx="7613650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379942"/>
            <a:ext cx="524361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7188" y="9334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38173" y="270129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71" y="1124702"/>
            <a:ext cx="7609640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0" y="3648316"/>
            <a:ext cx="7608491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378884"/>
            <a:ext cx="524361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45794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0" y="2202080"/>
            <a:ext cx="2592324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49" y="2904565"/>
            <a:ext cx="2592324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76600" y="2201333"/>
            <a:ext cx="2592324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275144" y="2904067"/>
            <a:ext cx="2592324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38850" y="2192866"/>
            <a:ext cx="2592324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038851" y="2904565"/>
            <a:ext cx="2592324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45794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6463" y="4191001"/>
            <a:ext cx="2588687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6463" y="2362200"/>
            <a:ext cx="258868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6463" y="4873765"/>
            <a:ext cx="2588687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698" y="4191001"/>
            <a:ext cx="2586701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80697" y="2362200"/>
            <a:ext cx="258670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80699" y="4873764"/>
            <a:ext cx="2586701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37299" y="4191001"/>
            <a:ext cx="259235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37391" y="2362200"/>
            <a:ext cx="258590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037299" y="4873762"/>
            <a:ext cx="2589334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194560"/>
            <a:ext cx="81153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745067"/>
            <a:ext cx="154305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745068"/>
            <a:ext cx="615315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0839" y="379942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381001"/>
            <a:ext cx="524361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753534"/>
            <a:ext cx="81152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3641726"/>
            <a:ext cx="786765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0839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381002"/>
            <a:ext cx="5243619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194560"/>
            <a:ext cx="40005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194560"/>
            <a:ext cx="40005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45795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7" y="2183802"/>
            <a:ext cx="3809993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3132667"/>
            <a:ext cx="3983831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183802"/>
            <a:ext cx="382905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132667"/>
            <a:ext cx="40005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686" y="746760"/>
            <a:ext cx="4882964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124200"/>
            <a:ext cx="30861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524000"/>
            <a:ext cx="51549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95928" y="751242"/>
            <a:ext cx="273372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124200"/>
            <a:ext cx="515493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45795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194561"/>
            <a:ext cx="81153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6520" y="6356351"/>
            <a:ext cx="218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355846"/>
            <a:ext cx="5829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03405"/>
            <a:ext cx="9144000" cy="1825096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Noto Sans" panose="020B0502040504020204" pitchFamily="34" charset="0"/>
              </a:rPr>
              <a:t>So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Near</a:t>
            </a:r>
            <a:r>
              <a:rPr lang="en-US" b="1" dirty="0">
                <a:latin typeface="Calibri" panose="020F0502020204030204" pitchFamily="34" charset="0"/>
                <a:ea typeface="Noto Sans" panose="020B0502040504020204" pitchFamily="34" charset="0"/>
              </a:rPr>
              <a:t>, Yet So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far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Richie Thetford											       		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273604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165" y="2533475"/>
            <a:ext cx="4622861" cy="32884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Noto Sans" panose="020B0502040504020204" pitchFamily="34" charset="0"/>
              </a:rPr>
              <a:t>So 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near</a:t>
            </a:r>
            <a:r>
              <a:rPr lang="en-US" b="1" dirty="0">
                <a:latin typeface="Calibri" panose="020F0502020204030204" pitchFamily="34" charset="0"/>
                <a:ea typeface="Noto Sans" panose="020B0502040504020204" pitchFamily="34" charset="0"/>
              </a:rPr>
              <a:t>, yet so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latin typeface="Calibri" panose="020F0502020204030204" pitchFamily="34" charset="0"/>
                <a:ea typeface="Noto Sans" panose="020B0502040504020204" pitchFamily="34" charset="0"/>
              </a:rPr>
              <a:t>Ananias and </a:t>
            </a:r>
            <a:r>
              <a:rPr lang="en-US" sz="3200" b="1" dirty="0" err="1">
                <a:latin typeface="Calibri" panose="020F0502020204030204" pitchFamily="34" charset="0"/>
                <a:ea typeface="Noto Sans" panose="020B0502040504020204" pitchFamily="34" charset="0"/>
              </a:rPr>
              <a:t>Sapphira</a:t>
            </a:r>
            <a:endParaRPr lang="en-US" sz="3200" b="1" dirty="0">
              <a:latin typeface="Calibri" panose="020F0502020204030204" pitchFamily="34" charset="0"/>
              <a:ea typeface="Noto Sans" panose="020B0502040504020204" pitchFamily="34" charset="0"/>
            </a:endParaRPr>
          </a:p>
          <a:p>
            <a:pPr lvl="1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Acts 5:1-11</a:t>
            </a:r>
          </a:p>
          <a:p>
            <a:r>
              <a:rPr lang="en-US" sz="3200" b="1" dirty="0">
                <a:latin typeface="Calibri" panose="020F0502020204030204" pitchFamily="34" charset="0"/>
                <a:ea typeface="Noto Sans" panose="020B0502040504020204" pitchFamily="34" charset="0"/>
              </a:rPr>
              <a:t>Rich Young Ruler</a:t>
            </a:r>
          </a:p>
          <a:p>
            <a:pPr lvl="1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Matthew 19:16-22</a:t>
            </a:r>
          </a:p>
          <a:p>
            <a:r>
              <a:rPr lang="en-US" sz="3200" b="1" dirty="0">
                <a:latin typeface="Calibri" panose="020F0502020204030204" pitchFamily="34" charset="0"/>
                <a:ea typeface="Noto Sans" panose="020B0502040504020204" pitchFamily="34" charset="0"/>
              </a:rPr>
              <a:t>Moses</a:t>
            </a:r>
          </a:p>
          <a:p>
            <a:pPr lvl="1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Numbers 20:8-12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Richie Thetford											          		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02760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Noto Sans" panose="020B0502040504020204" pitchFamily="34" charset="0"/>
              </a:rPr>
              <a:t>So </a:t>
            </a:r>
            <a:r>
              <a:rPr lang="en-US" b="1" dirty="0">
                <a:solidFill>
                  <a:schemeClr val="accent4"/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near</a:t>
            </a:r>
            <a:r>
              <a:rPr lang="en-US" b="1" dirty="0">
                <a:latin typeface="Calibri" panose="020F0502020204030204" pitchFamily="34" charset="0"/>
                <a:ea typeface="Noto Sans" panose="020B0502040504020204" pitchFamily="34" charset="0"/>
              </a:rPr>
              <a:t>, yet so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2194561"/>
            <a:ext cx="8115300" cy="4390797"/>
          </a:xfrm>
        </p:spPr>
        <p:txBody>
          <a:bodyPr/>
          <a:lstStyle/>
          <a:p>
            <a:r>
              <a:rPr lang="en-US" sz="3200" b="1" dirty="0">
                <a:latin typeface="Calibri" panose="020F0502020204030204" pitchFamily="34" charset="0"/>
                <a:ea typeface="Noto Sans" panose="020B0502040504020204" pitchFamily="34" charset="0"/>
              </a:rPr>
              <a:t>Foolish Virgins</a:t>
            </a:r>
          </a:p>
          <a:p>
            <a:pPr lvl="1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Matthew 25:1-13</a:t>
            </a:r>
          </a:p>
          <a:p>
            <a:r>
              <a:rPr lang="en-US" sz="3200" b="1" dirty="0">
                <a:latin typeface="Calibri" panose="020F0502020204030204" pitchFamily="34" charset="0"/>
                <a:ea typeface="Noto Sans" panose="020B0502040504020204" pitchFamily="34" charset="0"/>
              </a:rPr>
              <a:t>Felix</a:t>
            </a:r>
          </a:p>
          <a:p>
            <a:pPr lvl="1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Acts 24:22-25</a:t>
            </a:r>
          </a:p>
          <a:p>
            <a:r>
              <a:rPr lang="en-US" sz="3200" b="1" dirty="0">
                <a:latin typeface="Calibri" panose="020F0502020204030204" pitchFamily="34" charset="0"/>
                <a:ea typeface="Noto Sans" panose="020B0502040504020204" pitchFamily="34" charset="0"/>
              </a:rPr>
              <a:t>Agrippa</a:t>
            </a:r>
          </a:p>
          <a:p>
            <a:pPr lvl="1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Acts 26:26-29</a:t>
            </a:r>
          </a:p>
          <a:p>
            <a:r>
              <a:rPr lang="en-US" sz="3200" b="1" dirty="0">
                <a:latin typeface="Calibri" panose="020F0502020204030204" pitchFamily="34" charset="0"/>
                <a:ea typeface="Noto Sans" panose="020B0502040504020204" pitchFamily="34" charset="0"/>
              </a:rPr>
              <a:t>Many Today</a:t>
            </a:r>
          </a:p>
          <a:p>
            <a:pPr lvl="1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Matthew 25:31-46; 7:21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Richie Thetford											       		    www.thetfordcountry.com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165" y="2533475"/>
            <a:ext cx="4622861" cy="328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71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03405"/>
            <a:ext cx="9144000" cy="1825096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Noto Sans" panose="020B0502040504020204" pitchFamily="34" charset="0"/>
              </a:rPr>
              <a:t>So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Near</a:t>
            </a:r>
            <a:r>
              <a:rPr lang="en-US" b="1" dirty="0">
                <a:latin typeface="Calibri" panose="020F0502020204030204" pitchFamily="34" charset="0"/>
                <a:ea typeface="Noto Sans" panose="020B0502040504020204" pitchFamily="34" charset="0"/>
              </a:rPr>
              <a:t>, Yet So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far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551802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Noto Sans" panose="020B0502040504020204" pitchFamily="34" charset="0"/>
              </a:rPr>
              <a:t>Richie Thetford											       		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734923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23</TotalTime>
  <Words>61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Noto Sans</vt:lpstr>
      <vt:lpstr>Vapor Trail</vt:lpstr>
      <vt:lpstr>So Near, Yet So far</vt:lpstr>
      <vt:lpstr>So near, yet so far</vt:lpstr>
      <vt:lpstr>So near, yet so far</vt:lpstr>
      <vt:lpstr>So Near, Yet So far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Near, Yet So far</dc:title>
  <dc:creator>Richard Thetford</dc:creator>
  <cp:lastModifiedBy>Richard Thetford</cp:lastModifiedBy>
  <cp:revision>6</cp:revision>
  <dcterms:created xsi:type="dcterms:W3CDTF">2016-12-18T00:00:03Z</dcterms:created>
  <dcterms:modified xsi:type="dcterms:W3CDTF">2017-04-16T18:36:04Z</dcterms:modified>
</cp:coreProperties>
</file>