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E3B7D-E6AC-4A09-B39C-FEDE1B586C74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0E6-0A88-4468-93DE-8C2AE6D56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15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477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335487"/>
            <a:ext cx="12192000" cy="212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87779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2004221" y="0"/>
            <a:ext cx="187779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5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59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477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204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335486"/>
            <a:ext cx="12192000" cy="2122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87779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2004221" y="0"/>
            <a:ext cx="187779" cy="64375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3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71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45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6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0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9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56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12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8E70-D772-4877-9D93-74DAA692A3BB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5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865" y="345988"/>
            <a:ext cx="4489621" cy="16393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5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Smorgasbord</a:t>
            </a:r>
            <a:br>
              <a:rPr lang="en-US" sz="5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</a:t>
            </a:r>
            <a:endParaRPr lang="en-US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72866" y="4294019"/>
            <a:ext cx="4489620" cy="1909076"/>
          </a:xfrm>
        </p:spPr>
        <p:txBody>
          <a:bodyPr>
            <a:noAutofit/>
          </a:bodyPr>
          <a:lstStyle/>
          <a:p>
            <a:r>
              <a:rPr lang="en-US" dirty="0" smtClean="0"/>
              <a:t>We are not at liberty to </a:t>
            </a:r>
            <a:r>
              <a:rPr lang="en-US" b="1" dirty="0" smtClean="0"/>
              <a:t>“pick and choose” </a:t>
            </a:r>
            <a:r>
              <a:rPr lang="en-US" dirty="0" smtClean="0"/>
              <a:t>which parts of God’s Word we prefer to obey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46" y="338050"/>
            <a:ext cx="6924151" cy="5865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604" y="2152737"/>
            <a:ext cx="2773094" cy="2039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8362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2" y="365125"/>
            <a:ext cx="11475309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Emphasis of James 2:10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1" y="1759720"/>
            <a:ext cx="11475309" cy="4517511"/>
          </a:xfrm>
        </p:spPr>
        <p:txBody>
          <a:bodyPr/>
          <a:lstStyle/>
          <a:p>
            <a:r>
              <a:rPr lang="en-US" dirty="0" smtClean="0"/>
              <a:t>Those trying to serve God and those who aren’t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6:16-18</a:t>
            </a:r>
          </a:p>
          <a:p>
            <a:r>
              <a:rPr lang="en-US" dirty="0" smtClean="0"/>
              <a:t>Church at Sardis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Revelation 3:4-5</a:t>
            </a:r>
          </a:p>
          <a:p>
            <a:r>
              <a:rPr lang="en-US" dirty="0" smtClean="0"/>
              <a:t>We can’t disregard the will of God arbitrarily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2:12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4:11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58" y="2313977"/>
            <a:ext cx="2919284" cy="18400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190" y="4614788"/>
            <a:ext cx="2151620" cy="15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428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2" y="365125"/>
            <a:ext cx="11475309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Emphasis of James 2:10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1" y="1743244"/>
            <a:ext cx="11475309" cy="4591653"/>
          </a:xfrm>
        </p:spPr>
        <p:txBody>
          <a:bodyPr>
            <a:normAutofit/>
          </a:bodyPr>
          <a:lstStyle/>
          <a:p>
            <a:r>
              <a:rPr lang="en-US" dirty="0" smtClean="0"/>
              <a:t>No amount of “good works” compensates for a  lawless attitude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7:21-23</a:t>
            </a:r>
          </a:p>
          <a:p>
            <a:r>
              <a:rPr lang="en-US" dirty="0" smtClean="0"/>
              <a:t>Noah’s obedience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Genesis 6</a:t>
            </a:r>
          </a:p>
          <a:p>
            <a:r>
              <a:rPr lang="en-US" dirty="0" smtClean="0"/>
              <a:t>To disregard any part of God’s will is to be a “transgressor of the law”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2:11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37" y="2269358"/>
            <a:ext cx="3313283" cy="228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042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2" y="365125"/>
            <a:ext cx="11475309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 of Unqualified Obedience to God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1" y="1743244"/>
            <a:ext cx="11475309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Must have an attitude of submission to God’s will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Mark 12:30</a:t>
            </a:r>
          </a:p>
          <a:p>
            <a:r>
              <a:rPr lang="en-US" dirty="0" err="1" smtClean="0"/>
              <a:t>Amaziah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Chronicles 25:2</a:t>
            </a:r>
          </a:p>
          <a:p>
            <a:r>
              <a:rPr lang="en-US" dirty="0" smtClean="0"/>
              <a:t>Joshua and Caleb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Numbers 32:11-12</a:t>
            </a:r>
          </a:p>
          <a:p>
            <a:r>
              <a:rPr lang="en-US" dirty="0" smtClean="0"/>
              <a:t>Josiah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Kings 23:25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126" y="2388972"/>
            <a:ext cx="3518849" cy="373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00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2" y="365125"/>
            <a:ext cx="11475309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the Principle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1" y="1743245"/>
            <a:ext cx="11475309" cy="2836994"/>
          </a:xfrm>
        </p:spPr>
        <p:txBody>
          <a:bodyPr>
            <a:normAutofit/>
          </a:bodyPr>
          <a:lstStyle/>
          <a:p>
            <a:r>
              <a:rPr lang="en-US" dirty="0" smtClean="0"/>
              <a:t>Do we refuse to do things commanded by God?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Colossians 3:16</a:t>
            </a:r>
          </a:p>
          <a:p>
            <a:r>
              <a:rPr lang="en-US" dirty="0" smtClean="0"/>
              <a:t>Are we selective about which sins we will avoid?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1:29-31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5:19-21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0701" y="4712043"/>
            <a:ext cx="11475309" cy="1441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0701" y="4786181"/>
            <a:ext cx="1147530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Regarding some sins as less offensive than others</a:t>
            </a:r>
            <a:b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the very point of the context of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James 2:10-11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73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2" y="365125"/>
            <a:ext cx="11475309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1" y="1743245"/>
            <a:ext cx="11475309" cy="653966"/>
          </a:xfrm>
        </p:spPr>
        <p:txBody>
          <a:bodyPr>
            <a:normAutofit/>
          </a:bodyPr>
          <a:lstStyle/>
          <a:p>
            <a:r>
              <a:rPr lang="en-US" dirty="0" smtClean="0"/>
              <a:t>Obedience to God is not a partial endeavor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70701" y="2430159"/>
            <a:ext cx="11475309" cy="164756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0701" y="2619631"/>
            <a:ext cx="1147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love of God and a desire to be with Him</a:t>
            </a:r>
            <a:b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eternally should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motivate us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fully do His will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01" y="4456668"/>
            <a:ext cx="11475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“And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whatever you do in word or deed, do all in the name of the Lord Jesus, giving thanks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the Father through Him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Colossians 3:17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04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Richard - Segoe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- Segoe Widescreen" id="{87168820-346F-4648-9888-C375A6CBB576}" vid="{ED6C0224-6E68-4CAC-876D-B92032DAF7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- Segoe Widescreen</Template>
  <TotalTime>294</TotalTime>
  <Words>216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Richard - Segoe Widescreen</vt:lpstr>
      <vt:lpstr>Smorgasbord Religion</vt:lpstr>
      <vt:lpstr>The Emphasis of James 2:10</vt:lpstr>
      <vt:lpstr>The Emphasis of James 2:10</vt:lpstr>
      <vt:lpstr>Principle of Unqualified Obedience to God</vt:lpstr>
      <vt:lpstr>Practical Applications of the Principle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Richie Thetford</cp:lastModifiedBy>
  <cp:revision>17</cp:revision>
  <dcterms:created xsi:type="dcterms:W3CDTF">2015-03-17T21:32:04Z</dcterms:created>
  <dcterms:modified xsi:type="dcterms:W3CDTF">2015-06-06T18:03:52Z</dcterms:modified>
</cp:coreProperties>
</file>