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9" r:id="rId4"/>
    <p:sldId id="267" r:id="rId5"/>
    <p:sldId id="260" r:id="rId6"/>
    <p:sldId id="261" r:id="rId7"/>
    <p:sldId id="262" r:id="rId8"/>
    <p:sldId id="263" r:id="rId9"/>
    <p:sldId id="268" r:id="rId10"/>
  </p:sldIdLst>
  <p:sldSz cx="12192000" cy="6858000"/>
  <p:notesSz cx="9290050" cy="7004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00CC00"/>
    <a:srgbClr val="FFB84F"/>
    <a:srgbClr val="94E494"/>
    <a:srgbClr val="FF9900"/>
    <a:srgbClr val="FFFF00"/>
    <a:srgbClr val="FF0000"/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031" autoAdjust="0"/>
  </p:normalViewPr>
  <p:slideViewPr>
    <p:cSldViewPr>
      <p:cViewPr varScale="1">
        <p:scale>
          <a:sx n="81" d="100"/>
          <a:sy n="81" d="100"/>
        </p:scale>
        <p:origin x="1096" y="6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2590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4" tIns="46552" rIns="93104" bIns="46552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r>
              <a:rPr lang="en-US" dirty="0">
                <a:latin typeface="Calibri" panose="020F0502020204030204" pitchFamily="34" charset="0"/>
                <a:cs typeface="Arimo" panose="020B0604020202020204" pitchFamily="34" charset="0"/>
              </a:rPr>
              <a:t>Singing...to the Lord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2563" y="0"/>
            <a:ext cx="402590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4" tIns="46552" rIns="93104" bIns="46552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endParaRPr lang="en-US" dirty="0">
              <a:latin typeface="Calibri" panose="020F0502020204030204" pitchFamily="34" charset="0"/>
              <a:cs typeface="Arimo" panose="020B0604020202020204" pitchFamily="34" charset="0"/>
            </a:endParaRP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51625"/>
            <a:ext cx="402590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4" tIns="46552" rIns="93104" bIns="46552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r>
              <a:rPr lang="en-US" dirty="0">
                <a:latin typeface="Calibri" panose="020F0502020204030204" pitchFamily="34" charset="0"/>
                <a:cs typeface="Arimo" panose="020B0604020202020204" pitchFamily="34" charset="0"/>
              </a:rPr>
              <a:t>Richard Thetford</a:t>
            </a:r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2563" y="6651625"/>
            <a:ext cx="402590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4" tIns="46552" rIns="93104" bIns="46552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fld id="{BE2E6C76-AF9A-4FF5-A271-8B4E279D8204}" type="slidenum">
              <a:rPr lang="en-US">
                <a:latin typeface="Calibri" panose="020F0502020204030204" pitchFamily="34" charset="0"/>
                <a:cs typeface="Arimo" panose="020B0604020202020204" pitchFamily="34" charset="0"/>
              </a:rPr>
              <a:pPr/>
              <a:t>‹#›</a:t>
            </a:fld>
            <a:endParaRPr lang="en-US" dirty="0">
              <a:latin typeface="Calibri" panose="020F0502020204030204" pitchFamily="34" charset="0"/>
              <a:cs typeface="Arimo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2590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anose="020F0502020204030204" pitchFamily="34" charset="0"/>
                <a:cs typeface="Arimo" panose="020B0604020202020204" pitchFamily="34" charset="0"/>
              </a:defRPr>
            </a:lvl1pPr>
          </a:lstStyle>
          <a:p>
            <a:r>
              <a:rPr lang="en-US" dirty="0"/>
              <a:t>Singing...to the Lord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2563" y="0"/>
            <a:ext cx="402590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  <a:cs typeface="Arimo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311400" y="525463"/>
            <a:ext cx="4667250" cy="26257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8688" y="3327400"/>
            <a:ext cx="7432675" cy="315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53213"/>
            <a:ext cx="4025900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anose="020F0502020204030204" pitchFamily="34" charset="0"/>
                <a:cs typeface="Arimo" panose="020B0604020202020204" pitchFamily="34" charset="0"/>
              </a:defRPr>
            </a:lvl1pPr>
          </a:lstStyle>
          <a:p>
            <a:r>
              <a:rPr lang="en-US" dirty="0"/>
              <a:t>Richard Thetford</a:t>
            </a:r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2563" y="6653213"/>
            <a:ext cx="4025900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  <a:cs typeface="Arimo" panose="020B0604020202020204" pitchFamily="34" charset="0"/>
              </a:defRPr>
            </a:lvl1pPr>
          </a:lstStyle>
          <a:p>
            <a:fld id="{D342B9D3-9932-47E1-9265-658F9095A14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Arimo" panose="020B0604020202020204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Arimo" panose="020B0604020202020204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Arimo" panose="020B0604020202020204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Arimo" panose="020B0604020202020204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Arimo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Singing...to the Lord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dirty="0"/>
              <a:t>Richard Thetford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F18BED-FA1A-455B-9C66-C099182FA08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1400" y="525463"/>
            <a:ext cx="4667250" cy="2625725"/>
          </a:xfrm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Singing...to the Lord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dirty="0"/>
              <a:t>Richard Thetford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F18BED-FA1A-455B-9C66-C099182FA086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1400" y="525463"/>
            <a:ext cx="4667250" cy="2625725"/>
          </a:xfrm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68BF28-F9A8-46B0-8D90-5B446BA4F49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777D29-3AA6-4F68-8CF7-A14A36593D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381F60-4C0A-4EF0-BD08-99ADDE5FE09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7E55D0-8487-49B3-A392-858D6AFB81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D69145-7921-44FC-86EE-493208A2C1C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9EC62C-F374-483E-9298-B0327D7DFC0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BCA0A5-A5AA-4102-A6A2-0B239C00477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5E872D-3938-4231-9967-184C13055C4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EA53E8-51DE-4885-BDD0-132F058FD5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9AFEA0-ED8B-4028-91F7-29840191AC5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233944-A322-41C4-BE29-2483C729A3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Calibri" panose="020F0502020204030204" pitchFamily="34" charset="0"/>
                <a:cs typeface="Arimo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Calibri" panose="020F0502020204030204" pitchFamily="34" charset="0"/>
                <a:cs typeface="Arimo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Calibri" panose="020F0502020204030204" pitchFamily="34" charset="0"/>
                <a:cs typeface="Arimo" panose="020B0604020202020204" pitchFamily="34" charset="0"/>
              </a:defRPr>
            </a:lvl1pPr>
          </a:lstStyle>
          <a:p>
            <a:fld id="{04BF3AB3-FA06-40D0-843B-00E890CE0D3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anose="020F0502020204030204" pitchFamily="34" charset="0"/>
          <a:ea typeface="+mj-ea"/>
          <a:cs typeface="Arimo" panose="020B0604020202020204" pitchFamily="34" charset="0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Calibri" panose="020F0502020204030204" pitchFamily="34" charset="0"/>
          <a:ea typeface="+mn-ea"/>
          <a:cs typeface="Arimo" panose="020B0604020202020204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Calibri" panose="020F0502020204030204" pitchFamily="34" charset="0"/>
          <a:cs typeface="Arimo" panose="020B0604020202020204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anose="020F0502020204030204" pitchFamily="34" charset="0"/>
          <a:cs typeface="Arimo" panose="020B0604020202020204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anose="020F0502020204030204" pitchFamily="34" charset="0"/>
          <a:cs typeface="Arimo" panose="020B0604020202020204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anose="020F0502020204030204" pitchFamily="34" charset="0"/>
          <a:cs typeface="Arimo" panose="020B0604020202020204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228600" y="1"/>
            <a:ext cx="11734800" cy="2895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  <a:cs typeface="Arimo" panose="020B0604020202020204" pitchFamily="34" charset="0"/>
            </a:endParaRP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4876800" y="685800"/>
            <a:ext cx="7086600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mo" panose="020B0604020202020204" pitchFamily="34" charset="0"/>
              </a:rPr>
              <a:t>Ephesians 5:19</a:t>
            </a:r>
          </a:p>
          <a:p>
            <a:pPr algn="ctr">
              <a:spcBef>
                <a:spcPct val="50000"/>
              </a:spcBef>
            </a:pPr>
            <a:r>
              <a:rPr lang="en-US" sz="4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mo" panose="020B0604020202020204" pitchFamily="34" charset="0"/>
              </a:rPr>
              <a:t>Colossians 3:16</a:t>
            </a:r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1600200" y="3429000"/>
            <a:ext cx="9067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0066"/>
                </a:solidFill>
                <a:latin typeface="Calibri" panose="020F0502020204030204" pitchFamily="34" charset="0"/>
                <a:cs typeface="Arimo" panose="020B0604020202020204" pitchFamily="34" charset="0"/>
              </a:rPr>
              <a:t> </a:t>
            </a:r>
            <a:r>
              <a:rPr lang="en-US" sz="3200" b="1" dirty="0">
                <a:solidFill>
                  <a:srgbClr val="000066"/>
                </a:solidFill>
                <a:latin typeface="Calibri" panose="020F0502020204030204" pitchFamily="34" charset="0"/>
                <a:cs typeface="Arimo" panose="020B0604020202020204" pitchFamily="34" charset="0"/>
              </a:rPr>
              <a:t>“a worship service is only as good as the singing.”</a:t>
            </a:r>
            <a:r>
              <a:rPr lang="en-US" sz="3200" b="1" dirty="0">
                <a:solidFill>
                  <a:srgbClr val="CCFF33"/>
                </a:solidFill>
                <a:latin typeface="Calibri" panose="020F0502020204030204" pitchFamily="34" charset="0"/>
                <a:cs typeface="Arimo" panose="020B0604020202020204" pitchFamily="34" charset="0"/>
              </a:rPr>
              <a:t> </a:t>
            </a: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1752600" y="4409420"/>
            <a:ext cx="8686800" cy="1908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>
                <a:latin typeface="Calibri" panose="020F0502020204030204" pitchFamily="34" charset="0"/>
                <a:cs typeface="Arimo" panose="020B0604020202020204" pitchFamily="34" charset="0"/>
              </a:rPr>
              <a:t>ALL are participating, giving of themselves for God’s service and for the edification of the saints</a:t>
            </a:r>
          </a:p>
          <a:p>
            <a:pPr algn="ctr">
              <a:spcBef>
                <a:spcPct val="50000"/>
              </a:spcBef>
            </a:pPr>
            <a:r>
              <a:rPr lang="en-US" sz="2800" b="1" dirty="0">
                <a:latin typeface="Calibri" panose="020F0502020204030204" pitchFamily="34" charset="0"/>
                <a:cs typeface="Arimo" panose="020B0604020202020204" pitchFamily="34" charset="0"/>
              </a:rPr>
              <a:t> </a:t>
            </a:r>
            <a:r>
              <a:rPr lang="en-US" sz="3600" b="1" dirty="0">
                <a:solidFill>
                  <a:srgbClr val="000066"/>
                </a:solidFill>
                <a:latin typeface="Calibri" panose="020F0502020204030204" pitchFamily="34" charset="0"/>
                <a:cs typeface="Arimo" panose="020B0604020202020204" pitchFamily="34" charset="0"/>
              </a:rPr>
              <a:t>We are not here just for the taking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257800" y="3799820"/>
            <a:ext cx="1600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rgbClr val="C00000"/>
                </a:solidFill>
                <a:latin typeface="Calibri" panose="020F0502020204030204" pitchFamily="34" charset="0"/>
                <a:cs typeface="Arimo" panose="020B0604020202020204" pitchFamily="34" charset="0"/>
              </a:rPr>
              <a:t>Why?</a:t>
            </a: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  <a:cs typeface="Arimo" panose="020B0604020202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1963400" y="0"/>
            <a:ext cx="2286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  <a:cs typeface="Arimo" panose="020B0604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28600" y="6324600"/>
            <a:ext cx="11811000" cy="228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  <a:cs typeface="Arimo" panose="020B0604020202020204" pitchFamily="34" charset="0"/>
            </a:endParaRPr>
          </a:p>
        </p:txBody>
      </p:sp>
      <p:pic>
        <p:nvPicPr>
          <p:cNvPr id="16" name="Picture 15" descr="3978606253_f3365ff3af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8600" y="228600"/>
            <a:ext cx="4648200" cy="2438400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228600" y="2743200"/>
            <a:ext cx="11734800" cy="6858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  <a:cs typeface="Arimo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28600" y="2667000"/>
            <a:ext cx="11734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mo" panose="020B0604020202020204" pitchFamily="34" charset="0"/>
              </a:rPr>
              <a:t>Singing….to the Lord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03F65F8-B554-49CB-8DD8-ACFC170BCF0D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mo" panose="020B0604020202020204" pitchFamily="34" charset="0"/>
              </a:rPr>
              <a:t>Richie Thetford									        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381000" y="1488281"/>
            <a:ext cx="1143000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>
                <a:latin typeface="Calibri" panose="020F0502020204030204" pitchFamily="34" charset="0"/>
                <a:cs typeface="Arimo" panose="020B0604020202020204" pitchFamily="34" charset="0"/>
              </a:rPr>
              <a:t>Matthew 26:30</a:t>
            </a:r>
            <a:r>
              <a:rPr lang="en-US" sz="2800" dirty="0">
                <a:latin typeface="Calibri" panose="020F0502020204030204" pitchFamily="34" charset="0"/>
                <a:cs typeface="Arimo" panose="020B0604020202020204" pitchFamily="34" charset="0"/>
              </a:rPr>
              <a:t> And when they had</a:t>
            </a:r>
            <a:r>
              <a:rPr lang="en-US" sz="2800" dirty="0">
                <a:solidFill>
                  <a:srgbClr val="C00000"/>
                </a:solidFill>
                <a:latin typeface="Calibri" panose="020F0502020204030204" pitchFamily="34" charset="0"/>
                <a:cs typeface="Arimo" panose="020B0604020202020204" pitchFamily="34" charset="0"/>
              </a:rPr>
              <a:t> </a:t>
            </a:r>
            <a:r>
              <a:rPr lang="en-US" sz="2800" b="1" dirty="0">
                <a:solidFill>
                  <a:srgbClr val="C00000"/>
                </a:solidFill>
                <a:latin typeface="Calibri" panose="020F0502020204030204" pitchFamily="34" charset="0"/>
                <a:cs typeface="Arimo" panose="020B0604020202020204" pitchFamily="34" charset="0"/>
              </a:rPr>
              <a:t>sung </a:t>
            </a:r>
            <a:r>
              <a:rPr lang="en-US" sz="2800" dirty="0">
                <a:latin typeface="Calibri" panose="020F0502020204030204" pitchFamily="34" charset="0"/>
                <a:cs typeface="Arimo" panose="020B0604020202020204" pitchFamily="34" charset="0"/>
              </a:rPr>
              <a:t>a hymn, they went out to the Mount of Olives.</a:t>
            </a:r>
          </a:p>
          <a:p>
            <a:endParaRPr lang="en-US" sz="2800" dirty="0">
              <a:latin typeface="Calibri" panose="020F0502020204030204" pitchFamily="34" charset="0"/>
              <a:cs typeface="Arimo" panose="020B0604020202020204" pitchFamily="34" charset="0"/>
            </a:endParaRPr>
          </a:p>
          <a:p>
            <a:r>
              <a:rPr lang="en-US" sz="2800" b="1" dirty="0">
                <a:latin typeface="Calibri" panose="020F0502020204030204" pitchFamily="34" charset="0"/>
                <a:cs typeface="Arimo" panose="020B0604020202020204" pitchFamily="34" charset="0"/>
              </a:rPr>
              <a:t>Acts 16:25</a:t>
            </a:r>
            <a:r>
              <a:rPr lang="en-US" sz="2800" dirty="0">
                <a:latin typeface="Calibri" panose="020F0502020204030204" pitchFamily="34" charset="0"/>
                <a:cs typeface="Arimo" panose="020B0604020202020204" pitchFamily="34" charset="0"/>
              </a:rPr>
              <a:t> But at midnight Paul and Silas were praying and </a:t>
            </a:r>
            <a:r>
              <a:rPr lang="en-US" sz="2800" b="1" dirty="0">
                <a:solidFill>
                  <a:srgbClr val="C00000"/>
                </a:solidFill>
                <a:latin typeface="Calibri" panose="020F0502020204030204" pitchFamily="34" charset="0"/>
                <a:cs typeface="Arimo" panose="020B0604020202020204" pitchFamily="34" charset="0"/>
              </a:rPr>
              <a:t>singing</a:t>
            </a:r>
            <a:r>
              <a:rPr lang="en-US" sz="2800" dirty="0">
                <a:solidFill>
                  <a:srgbClr val="C00000"/>
                </a:solidFill>
                <a:latin typeface="Calibri" panose="020F0502020204030204" pitchFamily="34" charset="0"/>
                <a:cs typeface="Arimo" panose="020B0604020202020204" pitchFamily="34" charset="0"/>
              </a:rPr>
              <a:t> </a:t>
            </a:r>
            <a:r>
              <a:rPr lang="en-US" sz="2800" dirty="0">
                <a:latin typeface="Calibri" panose="020F0502020204030204" pitchFamily="34" charset="0"/>
                <a:cs typeface="Arimo" panose="020B0604020202020204" pitchFamily="34" charset="0"/>
              </a:rPr>
              <a:t>hymns to God, and the prisoners were listening to them.</a:t>
            </a:r>
          </a:p>
          <a:p>
            <a:endParaRPr lang="en-US" sz="2800" b="1" dirty="0">
              <a:latin typeface="Calibri" panose="020F0502020204030204" pitchFamily="34" charset="0"/>
              <a:cs typeface="Arimo" panose="020B0604020202020204" pitchFamily="34" charset="0"/>
            </a:endParaRPr>
          </a:p>
          <a:p>
            <a:r>
              <a:rPr lang="en-US" sz="2800" b="1" dirty="0">
                <a:latin typeface="Calibri" panose="020F0502020204030204" pitchFamily="34" charset="0"/>
                <a:cs typeface="Arimo" panose="020B0604020202020204" pitchFamily="34" charset="0"/>
              </a:rPr>
              <a:t>Romans 15:9</a:t>
            </a:r>
            <a:r>
              <a:rPr lang="en-US" sz="2800" dirty="0">
                <a:latin typeface="Calibri" panose="020F0502020204030204" pitchFamily="34" charset="0"/>
                <a:cs typeface="Arimo" panose="020B0604020202020204" pitchFamily="34" charset="0"/>
              </a:rPr>
              <a:t> and that the Gentiles might glorify God for His mercy, as it is written: For this reason, I will confess to You among the Gentiles and </a:t>
            </a:r>
            <a:r>
              <a:rPr lang="en-US" sz="2800" b="1" dirty="0">
                <a:solidFill>
                  <a:srgbClr val="C00000"/>
                </a:solidFill>
                <a:latin typeface="Calibri" panose="020F0502020204030204" pitchFamily="34" charset="0"/>
                <a:cs typeface="Arimo" panose="020B0604020202020204" pitchFamily="34" charset="0"/>
              </a:rPr>
              <a:t>sing</a:t>
            </a:r>
            <a:r>
              <a:rPr lang="en-US" sz="2800" b="1" dirty="0">
                <a:solidFill>
                  <a:srgbClr val="FF0000"/>
                </a:solidFill>
                <a:latin typeface="Calibri" panose="020F0502020204030204" pitchFamily="34" charset="0"/>
                <a:cs typeface="Arimo" panose="020B0604020202020204" pitchFamily="34" charset="0"/>
              </a:rPr>
              <a:t> </a:t>
            </a:r>
            <a:r>
              <a:rPr lang="en-US" sz="2800" dirty="0">
                <a:latin typeface="Calibri" panose="020F0502020204030204" pitchFamily="34" charset="0"/>
                <a:cs typeface="Arimo" panose="020B0604020202020204" pitchFamily="34" charset="0"/>
              </a:rPr>
              <a:t>to Your name. </a:t>
            </a: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2819400" y="76200"/>
            <a:ext cx="6629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accent1"/>
            </a:outerShdw>
          </a:effectLst>
        </p:spPr>
        <p:txBody>
          <a:bodyPr>
            <a:spAutoFit/>
          </a:bodyPr>
          <a:lstStyle/>
          <a:p>
            <a:pPr algn="ctr"/>
            <a:r>
              <a:rPr lang="en-US" sz="3600" b="1" dirty="0">
                <a:solidFill>
                  <a:srgbClr val="000066"/>
                </a:solidFill>
                <a:latin typeface="Calibri" panose="020F0502020204030204" pitchFamily="34" charset="0"/>
                <a:cs typeface="Arimo" panose="020B0604020202020204" pitchFamily="34" charset="0"/>
              </a:rPr>
              <a:t>“Singing.....to the Lord”</a:t>
            </a:r>
          </a:p>
        </p:txBody>
      </p:sp>
      <p:sp>
        <p:nvSpPr>
          <p:cNvPr id="9" name="Rectangle 8"/>
          <p:cNvSpPr/>
          <p:nvPr/>
        </p:nvSpPr>
        <p:spPr>
          <a:xfrm>
            <a:off x="228600" y="0"/>
            <a:ext cx="11734800" cy="1371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  <a:cs typeface="Arimo" panose="020B0604020202020204" pitchFamily="34" charset="0"/>
            </a:endParaRP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1524000" y="228601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accent1"/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n-US" sz="5400" b="1" dirty="0">
                <a:solidFill>
                  <a:srgbClr val="000066"/>
                </a:solidFill>
                <a:latin typeface="Calibri" panose="020F0502020204030204" pitchFamily="34" charset="0"/>
                <a:cs typeface="Arimo" panose="020B0604020202020204" pitchFamily="34" charset="0"/>
              </a:rPr>
              <a:t>“Singing.....to the Lord”</a:t>
            </a:r>
          </a:p>
        </p:txBody>
      </p:sp>
      <p:pic>
        <p:nvPicPr>
          <p:cNvPr id="12" name="Picture 11" descr="MusicStaffandNot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38400" y="4953000"/>
            <a:ext cx="7315200" cy="1305058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C61DA741-F3AE-4C30-8A4F-EDC61FA8CE17}"/>
              </a:ext>
            </a:extLst>
          </p:cNvPr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  <a:cs typeface="Arimo" panose="020B060402020202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AFB1B78-98E9-49FF-9F08-5790E0C3EB33}"/>
              </a:ext>
            </a:extLst>
          </p:cNvPr>
          <p:cNvSpPr/>
          <p:nvPr/>
        </p:nvSpPr>
        <p:spPr>
          <a:xfrm>
            <a:off x="11963400" y="0"/>
            <a:ext cx="2286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  <a:cs typeface="Arimo" panose="020B060402020202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E9D0282-8877-47C4-ACC6-3929F44ABEFB}"/>
              </a:ext>
            </a:extLst>
          </p:cNvPr>
          <p:cNvSpPr/>
          <p:nvPr/>
        </p:nvSpPr>
        <p:spPr>
          <a:xfrm>
            <a:off x="228600" y="6324600"/>
            <a:ext cx="11811000" cy="228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  <a:cs typeface="Arimo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88FA9E4-8CE0-4D84-8058-D5D84555878D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mo" panose="020B0604020202020204" pitchFamily="34" charset="0"/>
              </a:rPr>
              <a:t>Richie Thetford									        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381000" y="1545372"/>
            <a:ext cx="114300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>
                <a:latin typeface="Calibri" panose="020F0502020204030204" pitchFamily="34" charset="0"/>
                <a:cs typeface="Arimo" panose="020B0604020202020204" pitchFamily="34" charset="0"/>
              </a:rPr>
              <a:t>1 Corinthians 14:15</a:t>
            </a:r>
            <a:r>
              <a:rPr lang="en-US" sz="2800" dirty="0">
                <a:latin typeface="Calibri" panose="020F0502020204030204" pitchFamily="34" charset="0"/>
                <a:cs typeface="Arimo" panose="020B0604020202020204" pitchFamily="34" charset="0"/>
              </a:rPr>
              <a:t> What is the conclusion then? I will pray with the spirit, and I will also pray with the understanding. I will </a:t>
            </a:r>
            <a:r>
              <a:rPr lang="en-US" sz="2800" b="1" dirty="0">
                <a:solidFill>
                  <a:srgbClr val="C00000"/>
                </a:solidFill>
                <a:latin typeface="Calibri" panose="020F0502020204030204" pitchFamily="34" charset="0"/>
                <a:cs typeface="Arimo" panose="020B0604020202020204" pitchFamily="34" charset="0"/>
              </a:rPr>
              <a:t>sing</a:t>
            </a:r>
            <a:r>
              <a:rPr lang="en-US" sz="2800" dirty="0">
                <a:latin typeface="Calibri" panose="020F0502020204030204" pitchFamily="34" charset="0"/>
                <a:cs typeface="Arimo" panose="020B0604020202020204" pitchFamily="34" charset="0"/>
              </a:rPr>
              <a:t> with the spirit, and I will also </a:t>
            </a:r>
            <a:r>
              <a:rPr lang="en-US" sz="2800" b="1" dirty="0">
                <a:solidFill>
                  <a:srgbClr val="C00000"/>
                </a:solidFill>
                <a:latin typeface="Calibri" panose="020F0502020204030204" pitchFamily="34" charset="0"/>
                <a:cs typeface="Arimo" panose="020B0604020202020204" pitchFamily="34" charset="0"/>
              </a:rPr>
              <a:t>sing</a:t>
            </a:r>
            <a:r>
              <a:rPr lang="en-US" sz="2800" b="1" dirty="0">
                <a:solidFill>
                  <a:srgbClr val="FF0000"/>
                </a:solidFill>
                <a:latin typeface="Calibri" panose="020F0502020204030204" pitchFamily="34" charset="0"/>
                <a:cs typeface="Arimo" panose="020B0604020202020204" pitchFamily="34" charset="0"/>
              </a:rPr>
              <a:t> </a:t>
            </a:r>
            <a:r>
              <a:rPr lang="en-US" sz="2800" dirty="0">
                <a:latin typeface="Calibri" panose="020F0502020204030204" pitchFamily="34" charset="0"/>
                <a:cs typeface="Arimo" panose="020B0604020202020204" pitchFamily="34" charset="0"/>
              </a:rPr>
              <a:t>with the understanding</a:t>
            </a:r>
          </a:p>
          <a:p>
            <a:endParaRPr lang="en-US" sz="2800" dirty="0">
              <a:latin typeface="Calibri" panose="020F0502020204030204" pitchFamily="34" charset="0"/>
              <a:cs typeface="Arimo" panose="020B0604020202020204" pitchFamily="34" charset="0"/>
            </a:endParaRPr>
          </a:p>
          <a:p>
            <a:r>
              <a:rPr lang="en-US" sz="2800" b="1" dirty="0">
                <a:latin typeface="Calibri" panose="020F0502020204030204" pitchFamily="34" charset="0"/>
                <a:cs typeface="Arimo" panose="020B0604020202020204" pitchFamily="34" charset="0"/>
              </a:rPr>
              <a:t>Ephesians 5:19</a:t>
            </a:r>
            <a:r>
              <a:rPr lang="en-US" sz="2800" dirty="0">
                <a:latin typeface="Calibri" panose="020F0502020204030204" pitchFamily="34" charset="0"/>
                <a:cs typeface="Arimo" panose="020B0604020202020204" pitchFamily="34" charset="0"/>
              </a:rPr>
              <a:t> speaking to one another in psalms and hymns and spiritual songs, </a:t>
            </a:r>
            <a:r>
              <a:rPr lang="en-US" sz="2800" b="1" dirty="0">
                <a:solidFill>
                  <a:srgbClr val="C00000"/>
                </a:solidFill>
                <a:latin typeface="Calibri" panose="020F0502020204030204" pitchFamily="34" charset="0"/>
                <a:cs typeface="Arimo" panose="020B0604020202020204" pitchFamily="34" charset="0"/>
              </a:rPr>
              <a:t>singing</a:t>
            </a:r>
            <a:r>
              <a:rPr lang="en-US" sz="2800" b="1" dirty="0">
                <a:solidFill>
                  <a:srgbClr val="FF0000"/>
                </a:solidFill>
                <a:latin typeface="Calibri" panose="020F0502020204030204" pitchFamily="34" charset="0"/>
                <a:cs typeface="Arimo" panose="020B0604020202020204" pitchFamily="34" charset="0"/>
              </a:rPr>
              <a:t> </a:t>
            </a:r>
            <a:r>
              <a:rPr lang="en-US" sz="2800" dirty="0">
                <a:latin typeface="Calibri" panose="020F0502020204030204" pitchFamily="34" charset="0"/>
                <a:cs typeface="Arimo" panose="020B0604020202020204" pitchFamily="34" charset="0"/>
              </a:rPr>
              <a:t>and making melody in your heart to the Lord</a:t>
            </a:r>
          </a:p>
          <a:p>
            <a:r>
              <a:rPr lang="en-US" sz="2800" dirty="0">
                <a:latin typeface="Calibri" panose="020F0502020204030204" pitchFamily="34" charset="0"/>
                <a:cs typeface="Arimo" panose="020B0604020202020204" pitchFamily="34" charset="0"/>
              </a:rPr>
              <a:t> </a:t>
            </a:r>
          </a:p>
          <a:p>
            <a:r>
              <a:rPr lang="en-US" sz="2800" b="1" dirty="0">
                <a:latin typeface="Calibri" panose="020F0502020204030204" pitchFamily="34" charset="0"/>
                <a:cs typeface="Arimo" panose="020B0604020202020204" pitchFamily="34" charset="0"/>
              </a:rPr>
              <a:t>Colossians 3:16</a:t>
            </a:r>
            <a:r>
              <a:rPr lang="en-US" sz="2800" dirty="0">
                <a:latin typeface="Calibri" panose="020F0502020204030204" pitchFamily="34" charset="0"/>
                <a:cs typeface="Arimo" panose="020B0604020202020204" pitchFamily="34" charset="0"/>
              </a:rPr>
              <a:t> Let the word of Christ dwell in you richly in all wisdom, teaching and admonishing one another in psalms and hymns and spiritual songs, </a:t>
            </a:r>
            <a:r>
              <a:rPr lang="en-US" sz="2800" b="1" dirty="0">
                <a:solidFill>
                  <a:srgbClr val="C00000"/>
                </a:solidFill>
                <a:latin typeface="Calibri" panose="020F0502020204030204" pitchFamily="34" charset="0"/>
                <a:cs typeface="Arimo" panose="020B0604020202020204" pitchFamily="34" charset="0"/>
              </a:rPr>
              <a:t>singing</a:t>
            </a:r>
            <a:r>
              <a:rPr lang="en-US" sz="2800" dirty="0">
                <a:latin typeface="Calibri" panose="020F0502020204030204" pitchFamily="34" charset="0"/>
                <a:cs typeface="Arimo" panose="020B0604020202020204" pitchFamily="34" charset="0"/>
              </a:rPr>
              <a:t> with grace in your hearts to the Lord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6549D09-0620-43D2-A80F-643CABA7D5F2}"/>
              </a:ext>
            </a:extLst>
          </p:cNvPr>
          <p:cNvSpPr/>
          <p:nvPr/>
        </p:nvSpPr>
        <p:spPr>
          <a:xfrm>
            <a:off x="228600" y="0"/>
            <a:ext cx="11734800" cy="1371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  <a:cs typeface="Arimo" panose="020B0604020202020204" pitchFamily="34" charset="0"/>
            </a:endParaRPr>
          </a:p>
        </p:txBody>
      </p:sp>
      <p:sp>
        <p:nvSpPr>
          <p:cNvPr id="13" name="Rectangle 4">
            <a:extLst>
              <a:ext uri="{FF2B5EF4-FFF2-40B4-BE49-F238E27FC236}">
                <a16:creationId xmlns:a16="http://schemas.microsoft.com/office/drawing/2014/main" id="{91039D9C-3CE4-487C-A835-4571849425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28601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accent1"/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n-US" sz="5400" b="1" dirty="0">
                <a:solidFill>
                  <a:srgbClr val="000066"/>
                </a:solidFill>
                <a:latin typeface="Calibri" panose="020F0502020204030204" pitchFamily="34" charset="0"/>
                <a:cs typeface="Arimo" panose="020B0604020202020204" pitchFamily="34" charset="0"/>
              </a:rPr>
              <a:t>“Singing.....to the Lord”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584F45E-4479-4702-B14E-54FA1DC139DF}"/>
              </a:ext>
            </a:extLst>
          </p:cNvPr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  <a:cs typeface="Arimo" panose="020B060402020202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8E0C807-BA8A-42E7-B4C4-3B35857638F2}"/>
              </a:ext>
            </a:extLst>
          </p:cNvPr>
          <p:cNvSpPr/>
          <p:nvPr/>
        </p:nvSpPr>
        <p:spPr>
          <a:xfrm>
            <a:off x="11963400" y="0"/>
            <a:ext cx="2286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  <a:cs typeface="Arimo" panose="020B060402020202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9328DC2-BE7D-447D-A10D-1F06A9AC9284}"/>
              </a:ext>
            </a:extLst>
          </p:cNvPr>
          <p:cNvSpPr/>
          <p:nvPr/>
        </p:nvSpPr>
        <p:spPr>
          <a:xfrm>
            <a:off x="228600" y="6324600"/>
            <a:ext cx="11811000" cy="228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  <a:cs typeface="Arimo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56E61E5-859A-4CD9-9F91-D3F9E35E8C70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mo" panose="020B0604020202020204" pitchFamily="34" charset="0"/>
              </a:rPr>
              <a:t>Richie Thetford									        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381000" y="1371601"/>
            <a:ext cx="114300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>
                <a:latin typeface="Calibri" panose="020F0502020204030204" pitchFamily="34" charset="0"/>
                <a:cs typeface="Arimo" panose="020B0604020202020204" pitchFamily="34" charset="0"/>
              </a:rPr>
              <a:t>Hebrews 2:12</a:t>
            </a:r>
            <a:r>
              <a:rPr lang="en-US" sz="2800" dirty="0">
                <a:latin typeface="Calibri" panose="020F0502020204030204" pitchFamily="34" charset="0"/>
                <a:cs typeface="Arimo" panose="020B0604020202020204" pitchFamily="34" charset="0"/>
              </a:rPr>
              <a:t> saying: I will declare Your name to My brethren; In the midst of the assembly I will </a:t>
            </a:r>
            <a:r>
              <a:rPr lang="en-US" sz="2800" b="1" dirty="0">
                <a:solidFill>
                  <a:srgbClr val="C00000"/>
                </a:solidFill>
                <a:latin typeface="Calibri" panose="020F0502020204030204" pitchFamily="34" charset="0"/>
                <a:cs typeface="Arimo" panose="020B0604020202020204" pitchFamily="34" charset="0"/>
              </a:rPr>
              <a:t>sing</a:t>
            </a:r>
            <a:r>
              <a:rPr lang="en-US" sz="2800" dirty="0">
                <a:latin typeface="Calibri" panose="020F0502020204030204" pitchFamily="34" charset="0"/>
                <a:cs typeface="Arimo" panose="020B0604020202020204" pitchFamily="34" charset="0"/>
              </a:rPr>
              <a:t> praise to You.</a:t>
            </a:r>
          </a:p>
          <a:p>
            <a:r>
              <a:rPr lang="en-US" sz="2800" dirty="0">
                <a:latin typeface="Calibri" panose="020F0502020204030204" pitchFamily="34" charset="0"/>
                <a:cs typeface="Arimo" panose="020B0604020202020204" pitchFamily="34" charset="0"/>
              </a:rPr>
              <a:t>  </a:t>
            </a:r>
          </a:p>
          <a:p>
            <a:r>
              <a:rPr lang="en-US" sz="2800" b="1" dirty="0">
                <a:latin typeface="Calibri" panose="020F0502020204030204" pitchFamily="34" charset="0"/>
                <a:cs typeface="Arimo" panose="020B0604020202020204" pitchFamily="34" charset="0"/>
              </a:rPr>
              <a:t>Hebrews 13:15</a:t>
            </a:r>
            <a:r>
              <a:rPr lang="en-US" sz="2800" dirty="0">
                <a:latin typeface="Calibri" panose="020F0502020204030204" pitchFamily="34" charset="0"/>
                <a:cs typeface="Arimo" panose="020B0604020202020204" pitchFamily="34" charset="0"/>
              </a:rPr>
              <a:t> Therefore by Him let us continually offer the sacrifice of praise to God, that is, the </a:t>
            </a:r>
            <a:r>
              <a:rPr lang="en-US" sz="2800" b="1" dirty="0">
                <a:solidFill>
                  <a:srgbClr val="C00000"/>
                </a:solidFill>
                <a:latin typeface="Calibri" panose="020F0502020204030204" pitchFamily="34" charset="0"/>
                <a:cs typeface="Arimo" panose="020B0604020202020204" pitchFamily="34" charset="0"/>
              </a:rPr>
              <a:t>fruit of our lips</a:t>
            </a:r>
            <a:r>
              <a:rPr lang="en-US" sz="2800" dirty="0">
                <a:latin typeface="Calibri" panose="020F0502020204030204" pitchFamily="34" charset="0"/>
                <a:cs typeface="Arimo" panose="020B0604020202020204" pitchFamily="34" charset="0"/>
              </a:rPr>
              <a:t>, giving thanks to His name</a:t>
            </a:r>
          </a:p>
          <a:p>
            <a:r>
              <a:rPr lang="en-US" sz="2800" dirty="0">
                <a:latin typeface="Calibri" panose="020F0502020204030204" pitchFamily="34" charset="0"/>
                <a:cs typeface="Arimo" panose="020B0604020202020204" pitchFamily="34" charset="0"/>
              </a:rPr>
              <a:t> </a:t>
            </a:r>
          </a:p>
          <a:p>
            <a:r>
              <a:rPr lang="en-US" sz="2800" b="1" dirty="0">
                <a:latin typeface="Calibri" panose="020F0502020204030204" pitchFamily="34" charset="0"/>
                <a:cs typeface="Arimo" panose="020B0604020202020204" pitchFamily="34" charset="0"/>
              </a:rPr>
              <a:t>James 5:13</a:t>
            </a:r>
            <a:r>
              <a:rPr lang="en-US" sz="2800" dirty="0">
                <a:latin typeface="Calibri" panose="020F0502020204030204" pitchFamily="34" charset="0"/>
                <a:cs typeface="Arimo" panose="020B0604020202020204" pitchFamily="34" charset="0"/>
              </a:rPr>
              <a:t> Is anyone among you suffering? Let him pray. Is anyone cheerful? Let him </a:t>
            </a:r>
            <a:r>
              <a:rPr lang="en-US" sz="2800" b="1" dirty="0">
                <a:solidFill>
                  <a:srgbClr val="C00000"/>
                </a:solidFill>
                <a:latin typeface="Calibri" panose="020F0502020204030204" pitchFamily="34" charset="0"/>
                <a:cs typeface="Arimo" panose="020B0604020202020204" pitchFamily="34" charset="0"/>
              </a:rPr>
              <a:t>sing</a:t>
            </a:r>
            <a:r>
              <a:rPr lang="en-US" sz="2800" dirty="0">
                <a:latin typeface="Calibri" panose="020F0502020204030204" pitchFamily="34" charset="0"/>
                <a:cs typeface="Arimo" panose="020B0604020202020204" pitchFamily="34" charset="0"/>
              </a:rPr>
              <a:t> psalms </a:t>
            </a:r>
          </a:p>
        </p:txBody>
      </p:sp>
      <p:pic>
        <p:nvPicPr>
          <p:cNvPr id="12" name="Picture 11" descr="MusicStaffandNot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38400" y="4890433"/>
            <a:ext cx="7315200" cy="1291425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528A9143-5335-4346-BAA3-6039FA84109F}"/>
              </a:ext>
            </a:extLst>
          </p:cNvPr>
          <p:cNvSpPr/>
          <p:nvPr/>
        </p:nvSpPr>
        <p:spPr>
          <a:xfrm>
            <a:off x="228600" y="0"/>
            <a:ext cx="11734800" cy="1371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  <a:cs typeface="Arimo" panose="020B0604020202020204" pitchFamily="34" charset="0"/>
            </a:endParaRPr>
          </a:p>
        </p:txBody>
      </p:sp>
      <p:sp>
        <p:nvSpPr>
          <p:cNvPr id="14" name="Rectangle 4">
            <a:extLst>
              <a:ext uri="{FF2B5EF4-FFF2-40B4-BE49-F238E27FC236}">
                <a16:creationId xmlns:a16="http://schemas.microsoft.com/office/drawing/2014/main" id="{024ADF6F-0A4A-4FC0-B6EE-4490D4E6C7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28601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accent1"/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n-US" sz="5400" b="1" dirty="0">
                <a:solidFill>
                  <a:srgbClr val="000066"/>
                </a:solidFill>
                <a:latin typeface="Calibri" panose="020F0502020204030204" pitchFamily="34" charset="0"/>
                <a:cs typeface="Arimo" panose="020B0604020202020204" pitchFamily="34" charset="0"/>
              </a:rPr>
              <a:t>“Singing.....to the Lord”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8E29389-9E9B-4070-9DBE-997038FB908D}"/>
              </a:ext>
            </a:extLst>
          </p:cNvPr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  <a:cs typeface="Arimo" panose="020B060402020202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C1AFEFA-8CBB-44AC-B62C-DC43715E615C}"/>
              </a:ext>
            </a:extLst>
          </p:cNvPr>
          <p:cNvSpPr/>
          <p:nvPr/>
        </p:nvSpPr>
        <p:spPr>
          <a:xfrm>
            <a:off x="11963400" y="0"/>
            <a:ext cx="2286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  <a:cs typeface="Arimo" panose="020B060402020202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84BF933-99BF-456B-8C57-12BB86649662}"/>
              </a:ext>
            </a:extLst>
          </p:cNvPr>
          <p:cNvSpPr/>
          <p:nvPr/>
        </p:nvSpPr>
        <p:spPr>
          <a:xfrm>
            <a:off x="228600" y="6324600"/>
            <a:ext cx="11811000" cy="228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  <a:cs typeface="Arimo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076056A-F973-4F34-AB1D-A81A8CDC0A47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mo" panose="020B0604020202020204" pitchFamily="34" charset="0"/>
              </a:rPr>
              <a:t>Richie Thetford									        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304800" y="1295400"/>
            <a:ext cx="115062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Arimo" panose="020B0604020202020204" pitchFamily="34" charset="0"/>
              </a:rPr>
              <a:t>Psalms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3000" dirty="0">
                <a:latin typeface="Calibri" panose="020F0502020204030204" pitchFamily="34" charset="0"/>
                <a:cs typeface="Arimo" panose="020B0604020202020204" pitchFamily="34" charset="0"/>
              </a:rPr>
              <a:t>Songs of praise, devotion and </a:t>
            </a:r>
            <a:r>
              <a:rPr lang="en-US" sz="3000" dirty="0" err="1">
                <a:latin typeface="Calibri" panose="020F0502020204030204" pitchFamily="34" charset="0"/>
                <a:cs typeface="Arimo" panose="020B0604020202020204" pitchFamily="34" charset="0"/>
              </a:rPr>
              <a:t>exhaltation</a:t>
            </a:r>
            <a:endParaRPr lang="en-US" sz="3000" dirty="0">
              <a:latin typeface="Calibri" panose="020F0502020204030204" pitchFamily="34" charset="0"/>
              <a:cs typeface="Arimo" panose="020B0604020202020204" pitchFamily="34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Arimo" panose="020B0604020202020204" pitchFamily="34" charset="0"/>
              </a:rPr>
              <a:t>Hymns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3000" dirty="0">
                <a:latin typeface="Calibri" panose="020F0502020204030204" pitchFamily="34" charset="0"/>
                <a:cs typeface="Arimo" panose="020B0604020202020204" pitchFamily="34" charset="0"/>
              </a:rPr>
              <a:t>Song of praise addressed to God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3000" dirty="0">
                <a:latin typeface="Calibri" panose="020F0502020204030204" pitchFamily="34" charset="0"/>
                <a:cs typeface="Arimo" panose="020B0604020202020204" pitchFamily="34" charset="0"/>
              </a:rPr>
              <a:t>The main point of a hymn is praise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800" dirty="0">
                <a:latin typeface="Calibri" panose="020F0502020204030204" pitchFamily="34" charset="0"/>
                <a:cs typeface="Arimo" panose="020B0604020202020204" pitchFamily="34" charset="0"/>
              </a:rPr>
              <a:t>Some Psalms are also hymns, but not all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Arimo" panose="020B0604020202020204" pitchFamily="34" charset="0"/>
              </a:rPr>
              <a:t>Spiritual Songs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3000" dirty="0">
                <a:latin typeface="Calibri" panose="020F0502020204030204" pitchFamily="34" charset="0"/>
                <a:cs typeface="Arimo" panose="020B0604020202020204" pitchFamily="34" charset="0"/>
              </a:rPr>
              <a:t>A song based on spiritual things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800" dirty="0">
                <a:latin typeface="Calibri" panose="020F0502020204030204" pitchFamily="34" charset="0"/>
                <a:cs typeface="Arimo" panose="020B0604020202020204" pitchFamily="34" charset="0"/>
              </a:rPr>
              <a:t>Songs of which the burden is the things revealed by the Spirit</a:t>
            </a:r>
            <a:endParaRPr lang="en-US" sz="3200" dirty="0">
              <a:latin typeface="Calibri" panose="020F0502020204030204" pitchFamily="34" charset="0"/>
              <a:cs typeface="Arimo" panose="020B0604020202020204" pitchFamily="34" charset="0"/>
            </a:endParaRPr>
          </a:p>
        </p:txBody>
      </p:sp>
      <p:pic>
        <p:nvPicPr>
          <p:cNvPr id="12" name="Picture 11" descr="colorful-music-notes-cutou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29600" y="1676399"/>
            <a:ext cx="3267075" cy="3657601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53795EB2-9689-40D1-BF30-868A4F91CEB8}"/>
              </a:ext>
            </a:extLst>
          </p:cNvPr>
          <p:cNvSpPr/>
          <p:nvPr/>
        </p:nvSpPr>
        <p:spPr>
          <a:xfrm>
            <a:off x="228600" y="0"/>
            <a:ext cx="11734800" cy="1371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  <a:cs typeface="Arimo" panose="020B0604020202020204" pitchFamily="34" charset="0"/>
            </a:endParaRPr>
          </a:p>
        </p:txBody>
      </p:sp>
      <p:sp>
        <p:nvSpPr>
          <p:cNvPr id="14" name="Rectangle 4">
            <a:extLst>
              <a:ext uri="{FF2B5EF4-FFF2-40B4-BE49-F238E27FC236}">
                <a16:creationId xmlns:a16="http://schemas.microsoft.com/office/drawing/2014/main" id="{FBBEC6E2-84C1-4A2B-8BDF-37BFF74824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28601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accent1"/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n-US" sz="5400" b="1" dirty="0">
                <a:solidFill>
                  <a:srgbClr val="000066"/>
                </a:solidFill>
                <a:latin typeface="Calibri" panose="020F0502020204030204" pitchFamily="34" charset="0"/>
                <a:cs typeface="Arimo" panose="020B0604020202020204" pitchFamily="34" charset="0"/>
              </a:rPr>
              <a:t>What Should We Sing?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7592D8C-D15E-49D0-B253-F30EBD40DAFB}"/>
              </a:ext>
            </a:extLst>
          </p:cNvPr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  <a:cs typeface="Arimo" panose="020B060402020202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DA197CF-9745-4DB0-8E10-25C599B86630}"/>
              </a:ext>
            </a:extLst>
          </p:cNvPr>
          <p:cNvSpPr/>
          <p:nvPr/>
        </p:nvSpPr>
        <p:spPr>
          <a:xfrm>
            <a:off x="11963400" y="0"/>
            <a:ext cx="2286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  <a:cs typeface="Arimo" panose="020B060402020202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FB7C447-BA2B-49FD-B4DE-0018E9B90B6A}"/>
              </a:ext>
            </a:extLst>
          </p:cNvPr>
          <p:cNvSpPr/>
          <p:nvPr/>
        </p:nvSpPr>
        <p:spPr>
          <a:xfrm>
            <a:off x="228600" y="6324600"/>
            <a:ext cx="11811000" cy="228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  <a:cs typeface="Arimo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1C4A090-EF9B-48F7-A130-2C72DEE66943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mo" panose="020B0604020202020204" pitchFamily="34" charset="0"/>
              </a:rPr>
              <a:t>Richie Thetford									        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1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1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1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1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1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1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1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1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1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1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1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1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304800" y="1524000"/>
            <a:ext cx="11506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Arimo" panose="020B0604020202020204" pitchFamily="34" charset="0"/>
              </a:rPr>
              <a:t>In “spirit and truth”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3000" dirty="0">
                <a:solidFill>
                  <a:srgbClr val="C00000"/>
                </a:solidFill>
                <a:latin typeface="Calibri" panose="020F0502020204030204" pitchFamily="34" charset="0"/>
                <a:cs typeface="Arimo" panose="020B0604020202020204" pitchFamily="34" charset="0"/>
              </a:rPr>
              <a:t>John 4:24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Arimo" panose="020B0604020202020204" pitchFamily="34" charset="0"/>
              </a:rPr>
              <a:t>With grace in our hearts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3000" dirty="0">
                <a:solidFill>
                  <a:srgbClr val="C00000"/>
                </a:solidFill>
                <a:latin typeface="Calibri" panose="020F0502020204030204" pitchFamily="34" charset="0"/>
                <a:cs typeface="Arimo" panose="020B0604020202020204" pitchFamily="34" charset="0"/>
              </a:rPr>
              <a:t>Colossians 3:16; Ephesians 5:19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3000" dirty="0">
                <a:latin typeface="Calibri" panose="020F0502020204030204" pitchFamily="34" charset="0"/>
                <a:cs typeface="Arimo" panose="020B0604020202020204" pitchFamily="34" charset="0"/>
              </a:rPr>
              <a:t>This involves our emotions as we sing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Arimo" panose="020B0604020202020204" pitchFamily="34" charset="0"/>
              </a:rPr>
              <a:t>With Understanding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3000" dirty="0">
                <a:solidFill>
                  <a:srgbClr val="C00000"/>
                </a:solidFill>
                <a:latin typeface="Calibri" panose="020F0502020204030204" pitchFamily="34" charset="0"/>
                <a:cs typeface="Arimo" panose="020B0604020202020204" pitchFamily="34" charset="0"/>
              </a:rPr>
              <a:t>1 Corinthians 14:15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3000" dirty="0">
                <a:latin typeface="Calibri" panose="020F0502020204030204" pitchFamily="34" charset="0"/>
                <a:cs typeface="Arimo" panose="020B0604020202020204" pitchFamily="34" charset="0"/>
              </a:rPr>
              <a:t>Singing is teaching and admonishing one another</a:t>
            </a:r>
            <a:endParaRPr lang="en-US" sz="2800" dirty="0">
              <a:latin typeface="Calibri" panose="020F0502020204030204" pitchFamily="34" charset="0"/>
              <a:cs typeface="Arimo" panose="020B0604020202020204" pitchFamily="34" charset="0"/>
            </a:endParaRPr>
          </a:p>
        </p:txBody>
      </p:sp>
      <p:pic>
        <p:nvPicPr>
          <p:cNvPr id="13" name="Picture 12" descr="congregational-singing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64137" y="1496556"/>
            <a:ext cx="4757373" cy="3608844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C50DB62D-F985-481E-95BC-B6E91CB4E111}"/>
              </a:ext>
            </a:extLst>
          </p:cNvPr>
          <p:cNvSpPr/>
          <p:nvPr/>
        </p:nvSpPr>
        <p:spPr>
          <a:xfrm>
            <a:off x="228600" y="0"/>
            <a:ext cx="11734800" cy="1371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  <a:cs typeface="Arimo" panose="020B0604020202020204" pitchFamily="34" charset="0"/>
            </a:endParaRPr>
          </a:p>
        </p:txBody>
      </p:sp>
      <p:sp>
        <p:nvSpPr>
          <p:cNvPr id="15" name="Rectangle 4">
            <a:extLst>
              <a:ext uri="{FF2B5EF4-FFF2-40B4-BE49-F238E27FC236}">
                <a16:creationId xmlns:a16="http://schemas.microsoft.com/office/drawing/2014/main" id="{6B58A4D8-4073-47AA-A7BD-1F223D531B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28601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accent1"/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n-US" sz="5400" b="1" dirty="0">
                <a:solidFill>
                  <a:srgbClr val="000066"/>
                </a:solidFill>
                <a:latin typeface="Calibri" panose="020F0502020204030204" pitchFamily="34" charset="0"/>
                <a:cs typeface="Arimo" panose="020B0604020202020204" pitchFamily="34" charset="0"/>
              </a:rPr>
              <a:t>How Should We Sing?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A18FC79-7ADF-4D94-9E04-CEC3CF9D0AA1}"/>
              </a:ext>
            </a:extLst>
          </p:cNvPr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  <a:cs typeface="Arimo" panose="020B060402020202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8A72F4A-FA80-4FF8-9DCF-E2184700E023}"/>
              </a:ext>
            </a:extLst>
          </p:cNvPr>
          <p:cNvSpPr/>
          <p:nvPr/>
        </p:nvSpPr>
        <p:spPr>
          <a:xfrm>
            <a:off x="11963400" y="0"/>
            <a:ext cx="2286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  <a:cs typeface="Arimo" panose="020B060402020202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2ED710F-E29A-49D4-87BB-BD7B7F9B423D}"/>
              </a:ext>
            </a:extLst>
          </p:cNvPr>
          <p:cNvSpPr/>
          <p:nvPr/>
        </p:nvSpPr>
        <p:spPr>
          <a:xfrm>
            <a:off x="228600" y="6324600"/>
            <a:ext cx="11811000" cy="228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  <a:cs typeface="Arimo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45A52E6-824B-44A0-9FDA-FB2D90DB1EB9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mo" panose="020B0604020202020204" pitchFamily="34" charset="0"/>
              </a:rPr>
              <a:t>Richie Thetford									        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8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8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81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81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81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81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81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81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381000" y="1524000"/>
            <a:ext cx="114300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b="1" dirty="0">
                <a:solidFill>
                  <a:srgbClr val="000066"/>
                </a:solidFill>
                <a:latin typeface="Calibri" panose="020F0502020204030204" pitchFamily="34" charset="0"/>
                <a:cs typeface="Arimo" panose="020B0604020202020204" pitchFamily="34" charset="0"/>
              </a:rPr>
              <a:t>To Praise God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3000" dirty="0">
                <a:latin typeface="Calibri" panose="020F0502020204030204" pitchFamily="34" charset="0"/>
                <a:cs typeface="Arimo" panose="020B0604020202020204" pitchFamily="34" charset="0"/>
              </a:rPr>
              <a:t>Natural for all Christians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3000" dirty="0">
                <a:solidFill>
                  <a:srgbClr val="C00000"/>
                </a:solidFill>
                <a:latin typeface="Calibri" panose="020F0502020204030204" pitchFamily="34" charset="0"/>
                <a:cs typeface="Arimo" panose="020B0604020202020204" pitchFamily="34" charset="0"/>
              </a:rPr>
              <a:t>Psalms 28:6-7; 100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b="1" dirty="0">
                <a:solidFill>
                  <a:srgbClr val="000066"/>
                </a:solidFill>
                <a:latin typeface="Calibri" panose="020F0502020204030204" pitchFamily="34" charset="0"/>
                <a:cs typeface="Arimo" panose="020B0604020202020204" pitchFamily="34" charset="0"/>
              </a:rPr>
              <a:t>To Teach and Admonish One Another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3000" dirty="0">
                <a:latin typeface="Calibri" panose="020F0502020204030204" pitchFamily="34" charset="0"/>
                <a:cs typeface="Arimo" panose="020B0604020202020204" pitchFamily="34" charset="0"/>
              </a:rPr>
              <a:t>Edifying one another (</a:t>
            </a:r>
            <a:r>
              <a:rPr lang="en-US" sz="3000" dirty="0">
                <a:solidFill>
                  <a:srgbClr val="C00000"/>
                </a:solidFill>
                <a:latin typeface="Calibri" panose="020F0502020204030204" pitchFamily="34" charset="0"/>
                <a:cs typeface="Arimo" panose="020B0604020202020204" pitchFamily="34" charset="0"/>
              </a:rPr>
              <a:t>1 Corinthians 14:26</a:t>
            </a:r>
            <a:r>
              <a:rPr lang="en-US" sz="3000" dirty="0">
                <a:latin typeface="Calibri" panose="020F0502020204030204" pitchFamily="34" charset="0"/>
                <a:cs typeface="Arimo" panose="020B0604020202020204" pitchFamily="34" charset="0"/>
              </a:rPr>
              <a:t>)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3000" dirty="0">
                <a:latin typeface="Calibri" panose="020F0502020204030204" pitchFamily="34" charset="0"/>
                <a:cs typeface="Arimo" panose="020B0604020202020204" pitchFamily="34" charset="0"/>
              </a:rPr>
              <a:t>Congregational singing is congregational teaching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381000" y="4981575"/>
            <a:ext cx="11430000" cy="119062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>
                <a:solidFill>
                  <a:srgbClr val="000066"/>
                </a:solidFill>
                <a:latin typeface="Calibri" panose="020F0502020204030204" pitchFamily="34" charset="0"/>
                <a:cs typeface="Arimo" panose="020B0604020202020204" pitchFamily="34" charset="0"/>
              </a:rPr>
              <a:t>God made us with everything that we need to</a:t>
            </a:r>
            <a:br>
              <a:rPr lang="en-US" sz="3600" b="1" dirty="0">
                <a:solidFill>
                  <a:srgbClr val="000066"/>
                </a:solidFill>
                <a:latin typeface="Calibri" panose="020F0502020204030204" pitchFamily="34" charset="0"/>
                <a:cs typeface="Arimo" panose="020B0604020202020204" pitchFamily="34" charset="0"/>
              </a:rPr>
            </a:br>
            <a:r>
              <a:rPr lang="en-US" sz="3600" b="1" dirty="0">
                <a:solidFill>
                  <a:srgbClr val="000066"/>
                </a:solidFill>
                <a:highlight>
                  <a:srgbClr val="FFFF00"/>
                </a:highlight>
                <a:latin typeface="Calibri" panose="020F0502020204030204" pitchFamily="34" charset="0"/>
                <a:cs typeface="Arimo" panose="020B0604020202020204" pitchFamily="34" charset="0"/>
              </a:rPr>
              <a:t>worship and praise Him</a:t>
            </a:r>
          </a:p>
        </p:txBody>
      </p:sp>
      <p:pic>
        <p:nvPicPr>
          <p:cNvPr id="15" name="Picture 14" descr="DSC0669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464577" y="1524000"/>
            <a:ext cx="3346423" cy="281940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2156EC16-5A18-470D-BCA8-D3F1E7E88BDF}"/>
              </a:ext>
            </a:extLst>
          </p:cNvPr>
          <p:cNvSpPr/>
          <p:nvPr/>
        </p:nvSpPr>
        <p:spPr>
          <a:xfrm>
            <a:off x="228600" y="0"/>
            <a:ext cx="11734800" cy="1371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  <a:cs typeface="Arimo" panose="020B0604020202020204" pitchFamily="34" charset="0"/>
            </a:endParaRPr>
          </a:p>
        </p:txBody>
      </p:sp>
      <p:sp>
        <p:nvSpPr>
          <p:cNvPr id="16" name="Rectangle 4">
            <a:extLst>
              <a:ext uri="{FF2B5EF4-FFF2-40B4-BE49-F238E27FC236}">
                <a16:creationId xmlns:a16="http://schemas.microsoft.com/office/drawing/2014/main" id="{1EE3DD2D-4B5F-4305-9687-98197AE7C1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28601"/>
            <a:ext cx="117348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accent1"/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n-US" sz="5400" b="1" dirty="0">
                <a:solidFill>
                  <a:srgbClr val="000066"/>
                </a:solidFill>
                <a:latin typeface="Calibri" panose="020F0502020204030204" pitchFamily="34" charset="0"/>
                <a:cs typeface="Arimo" panose="020B0604020202020204" pitchFamily="34" charset="0"/>
              </a:rPr>
              <a:t>What Is the Purpose of Singing?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78B39B5-FD4A-4B11-A3D1-469117453C81}"/>
              </a:ext>
            </a:extLst>
          </p:cNvPr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  <a:cs typeface="Arimo" panose="020B060402020202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BA12B52-17F7-4EC1-A1F7-EAB0995B5831}"/>
              </a:ext>
            </a:extLst>
          </p:cNvPr>
          <p:cNvSpPr/>
          <p:nvPr/>
        </p:nvSpPr>
        <p:spPr>
          <a:xfrm>
            <a:off x="11963400" y="0"/>
            <a:ext cx="2286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  <a:cs typeface="Arimo" panose="020B0604020202020204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9E2BC37-C1C3-4180-8CE9-FE11F83B552A}"/>
              </a:ext>
            </a:extLst>
          </p:cNvPr>
          <p:cNvSpPr/>
          <p:nvPr/>
        </p:nvSpPr>
        <p:spPr>
          <a:xfrm>
            <a:off x="228600" y="6324600"/>
            <a:ext cx="11811000" cy="228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  <a:cs typeface="Arimo" panose="020B06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37B6CAF-A05E-4FAE-A5DC-635FA4E5C8E4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mo" panose="020B0604020202020204" pitchFamily="34" charset="0"/>
              </a:rPr>
              <a:t>Richie Thetford									        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9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381000" y="2133600"/>
            <a:ext cx="11430000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Arial" pitchFamily="34" charset="0"/>
              <a:buChar char="•"/>
            </a:pPr>
            <a:r>
              <a:rPr lang="en-US" sz="3200" b="1" dirty="0">
                <a:solidFill>
                  <a:srgbClr val="000066"/>
                </a:solidFill>
                <a:latin typeface="Calibri" panose="020F0502020204030204" pitchFamily="34" charset="0"/>
                <a:cs typeface="Arimo" panose="020B0604020202020204" pitchFamily="34" charset="0"/>
              </a:rPr>
              <a:t> Which is more important when we sing, how we sound</a:t>
            </a:r>
            <a:br>
              <a:rPr lang="en-US" sz="3200" b="1" dirty="0">
                <a:solidFill>
                  <a:srgbClr val="000066"/>
                </a:solidFill>
                <a:latin typeface="Calibri" panose="020F0502020204030204" pitchFamily="34" charset="0"/>
                <a:cs typeface="Arimo" panose="020B0604020202020204" pitchFamily="34" charset="0"/>
              </a:rPr>
            </a:br>
            <a:r>
              <a:rPr lang="en-US" sz="3200" b="1" dirty="0">
                <a:solidFill>
                  <a:srgbClr val="000066"/>
                </a:solidFill>
                <a:latin typeface="Calibri" panose="020F0502020204030204" pitchFamily="34" charset="0"/>
                <a:cs typeface="Arimo" panose="020B0604020202020204" pitchFamily="34" charset="0"/>
              </a:rPr>
              <a:t>  or how we feel?</a:t>
            </a:r>
          </a:p>
          <a:p>
            <a:pPr>
              <a:spcBef>
                <a:spcPct val="50000"/>
              </a:spcBef>
              <a:buFont typeface="Arial" pitchFamily="34" charset="0"/>
              <a:buChar char="•"/>
            </a:pPr>
            <a:r>
              <a:rPr lang="en-US" sz="3200" b="1" dirty="0">
                <a:solidFill>
                  <a:srgbClr val="000066"/>
                </a:solidFill>
                <a:latin typeface="Calibri" panose="020F0502020204030204" pitchFamily="34" charset="0"/>
                <a:cs typeface="Arimo" panose="020B0604020202020204" pitchFamily="34" charset="0"/>
              </a:rPr>
              <a:t> Are we really teaching and admonishing one another in</a:t>
            </a:r>
            <a:br>
              <a:rPr lang="en-US" sz="3200" b="1" dirty="0">
                <a:solidFill>
                  <a:srgbClr val="000066"/>
                </a:solidFill>
                <a:latin typeface="Calibri" panose="020F0502020204030204" pitchFamily="34" charset="0"/>
                <a:cs typeface="Arimo" panose="020B0604020202020204" pitchFamily="34" charset="0"/>
              </a:rPr>
            </a:br>
            <a:r>
              <a:rPr lang="en-US" sz="3200" b="1" dirty="0">
                <a:solidFill>
                  <a:srgbClr val="000066"/>
                </a:solidFill>
                <a:latin typeface="Calibri" panose="020F0502020204030204" pitchFamily="34" charset="0"/>
                <a:cs typeface="Arimo" panose="020B0604020202020204" pitchFamily="34" charset="0"/>
              </a:rPr>
              <a:t>  song if we just whisper or mouth the words?</a:t>
            </a:r>
          </a:p>
          <a:p>
            <a:pPr>
              <a:spcBef>
                <a:spcPct val="50000"/>
              </a:spcBef>
              <a:buFont typeface="Arial" pitchFamily="34" charset="0"/>
              <a:buChar char="•"/>
            </a:pPr>
            <a:r>
              <a:rPr lang="en-US" sz="3200" b="1" dirty="0">
                <a:solidFill>
                  <a:srgbClr val="000066"/>
                </a:solidFill>
                <a:latin typeface="Calibri" panose="020F0502020204030204" pitchFamily="34" charset="0"/>
                <a:cs typeface="Arimo" panose="020B0604020202020204" pitchFamily="34" charset="0"/>
              </a:rPr>
              <a:t> </a:t>
            </a:r>
            <a:r>
              <a:rPr lang="en-US" sz="3200" b="1" dirty="0">
                <a:solidFill>
                  <a:srgbClr val="C00000"/>
                </a:solidFill>
                <a:latin typeface="Calibri" panose="020F0502020204030204" pitchFamily="34" charset="0"/>
                <a:cs typeface="Arimo" panose="020B0604020202020204" pitchFamily="34" charset="0"/>
              </a:rPr>
              <a:t>Which is unscriptural:</a:t>
            </a:r>
            <a:br>
              <a:rPr lang="en-US" sz="3200" b="1" dirty="0">
                <a:solidFill>
                  <a:srgbClr val="000066"/>
                </a:solidFill>
                <a:latin typeface="Calibri" panose="020F0502020204030204" pitchFamily="34" charset="0"/>
                <a:cs typeface="Arimo" panose="020B0604020202020204" pitchFamily="34" charset="0"/>
              </a:rPr>
            </a:br>
            <a:r>
              <a:rPr lang="en-US" sz="3200" b="1" dirty="0">
                <a:solidFill>
                  <a:srgbClr val="000066"/>
                </a:solidFill>
                <a:latin typeface="Calibri" panose="020F0502020204030204" pitchFamily="34" charset="0"/>
                <a:cs typeface="Arimo" panose="020B0604020202020204" pitchFamily="34" charset="0"/>
              </a:rPr>
              <a:t>  singing with mechanical instruments of music </a:t>
            </a:r>
            <a:r>
              <a:rPr lang="en-US" sz="3200" b="1" u="sng" dirty="0">
                <a:solidFill>
                  <a:srgbClr val="C00000"/>
                </a:solidFill>
                <a:latin typeface="Calibri" panose="020F0502020204030204" pitchFamily="34" charset="0"/>
                <a:cs typeface="Arimo" panose="020B0604020202020204" pitchFamily="34" charset="0"/>
              </a:rPr>
              <a:t>or</a:t>
            </a:r>
            <a:r>
              <a:rPr lang="en-US" sz="3200" b="1" dirty="0">
                <a:solidFill>
                  <a:srgbClr val="000066"/>
                </a:solidFill>
                <a:latin typeface="Calibri" panose="020F0502020204030204" pitchFamily="34" charset="0"/>
                <a:cs typeface="Arimo" panose="020B0604020202020204" pitchFamily="34" charset="0"/>
              </a:rPr>
              <a:t> singing without</a:t>
            </a:r>
            <a:br>
              <a:rPr lang="en-US" sz="3200" b="1" dirty="0">
                <a:solidFill>
                  <a:srgbClr val="000066"/>
                </a:solidFill>
                <a:latin typeface="Calibri" panose="020F0502020204030204" pitchFamily="34" charset="0"/>
                <a:cs typeface="Arimo" panose="020B0604020202020204" pitchFamily="34" charset="0"/>
              </a:rPr>
            </a:br>
            <a:r>
              <a:rPr lang="en-US" sz="3200" b="1" dirty="0">
                <a:solidFill>
                  <a:srgbClr val="000066"/>
                </a:solidFill>
                <a:latin typeface="Calibri" panose="020F0502020204030204" pitchFamily="34" charset="0"/>
                <a:cs typeface="Arimo" panose="020B0604020202020204" pitchFamily="34" charset="0"/>
              </a:rPr>
              <a:t>  engaging the instrument of the heart?</a:t>
            </a:r>
            <a:endParaRPr lang="en-US" sz="3200" b="1" i="1" dirty="0">
              <a:solidFill>
                <a:srgbClr val="CCFF33"/>
              </a:solidFill>
              <a:latin typeface="Calibri" panose="020F0502020204030204" pitchFamily="34" charset="0"/>
              <a:cs typeface="Arimo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28600" y="1371600"/>
            <a:ext cx="11734800" cy="6096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  <a:cs typeface="Arimo" panose="020B0604020202020204" pitchFamily="34" charset="0"/>
            </a:endParaRP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1752600" y="1334869"/>
            <a:ext cx="8686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mo" panose="020B0604020202020204" pitchFamily="34" charset="0"/>
              </a:rPr>
              <a:t>Questions to Consider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C94CCA5-662F-471F-B57C-21B9BB35B0A3}"/>
              </a:ext>
            </a:extLst>
          </p:cNvPr>
          <p:cNvSpPr/>
          <p:nvPr/>
        </p:nvSpPr>
        <p:spPr>
          <a:xfrm>
            <a:off x="228600" y="0"/>
            <a:ext cx="11734800" cy="1371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  <a:cs typeface="Arimo" panose="020B0604020202020204" pitchFamily="34" charset="0"/>
            </a:endParaRPr>
          </a:p>
        </p:txBody>
      </p:sp>
      <p:sp>
        <p:nvSpPr>
          <p:cNvPr id="19" name="Rectangle 4">
            <a:extLst>
              <a:ext uri="{FF2B5EF4-FFF2-40B4-BE49-F238E27FC236}">
                <a16:creationId xmlns:a16="http://schemas.microsoft.com/office/drawing/2014/main" id="{6E98ECF9-6D19-47F1-8BB9-4B2ED1F614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28601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accent1"/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n-US" sz="5400" b="1" dirty="0">
                <a:solidFill>
                  <a:srgbClr val="000066"/>
                </a:solidFill>
                <a:latin typeface="Calibri" panose="020F0502020204030204" pitchFamily="34" charset="0"/>
                <a:cs typeface="Arimo" panose="020B0604020202020204" pitchFamily="34" charset="0"/>
              </a:rPr>
              <a:t>“Singing.....to the Lord”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3BCCF1F-F88D-4E71-A866-860D5E71B027}"/>
              </a:ext>
            </a:extLst>
          </p:cNvPr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  <a:cs typeface="Arimo" panose="020B0604020202020204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661362F-DE2C-4584-BC5E-EB919963018E}"/>
              </a:ext>
            </a:extLst>
          </p:cNvPr>
          <p:cNvSpPr/>
          <p:nvPr/>
        </p:nvSpPr>
        <p:spPr>
          <a:xfrm>
            <a:off x="11963400" y="0"/>
            <a:ext cx="2286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  <a:cs typeface="Arimo" panose="020B0604020202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3B1CB8B-C17A-43D2-A285-F374930DA009}"/>
              </a:ext>
            </a:extLst>
          </p:cNvPr>
          <p:cNvSpPr/>
          <p:nvPr/>
        </p:nvSpPr>
        <p:spPr>
          <a:xfrm>
            <a:off x="228600" y="6324600"/>
            <a:ext cx="11811000" cy="228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  <a:cs typeface="Arimo" panose="020B06040202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5F9FC84-7CCB-4A79-B035-B106BA85C78F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mo" panose="020B0604020202020204" pitchFamily="34" charset="0"/>
              </a:rPr>
              <a:t>Richie Thetford									        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2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2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2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2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2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2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52400" y="0"/>
            <a:ext cx="11811000" cy="2895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  <a:cs typeface="Arimo" panose="020B0604020202020204" pitchFamily="34" charset="0"/>
            </a:endParaRP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6477000" y="685800"/>
            <a:ext cx="38862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Arimo" panose="020B0604020202020204" pitchFamily="34" charset="0"/>
              </a:rPr>
              <a:t>Hebrews 13:15</a:t>
            </a:r>
          </a:p>
          <a:p>
            <a:pPr algn="ctr">
              <a:spcBef>
                <a:spcPct val="50000"/>
              </a:spcBef>
            </a:pPr>
            <a:r>
              <a:rPr lang="en-US" sz="40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Arimo" panose="020B0604020202020204" pitchFamily="34" charset="0"/>
              </a:rPr>
              <a:t>Psalms 104:33</a:t>
            </a:r>
          </a:p>
        </p:txBody>
      </p:sp>
      <p:pic>
        <p:nvPicPr>
          <p:cNvPr id="16" name="Picture 15" descr="3978606253_f3365ff3af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52600" y="228600"/>
            <a:ext cx="4648200" cy="2438400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228600" y="2895600"/>
            <a:ext cx="11734800" cy="6858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  <a:cs typeface="Arimo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752600" y="2873514"/>
            <a:ext cx="8686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mo" panose="020B0604020202020204" pitchFamily="34" charset="0"/>
              </a:rPr>
              <a:t>“Singing….to the Lord”</a:t>
            </a:r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381000" y="4036874"/>
            <a:ext cx="11430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srgbClr val="C00000"/>
                </a:solidFill>
                <a:latin typeface="Calibri" panose="020F0502020204030204" pitchFamily="34" charset="0"/>
                <a:cs typeface="Arimo" panose="020B0604020202020204" pitchFamily="34" charset="0"/>
              </a:rPr>
              <a:t>Praise the LORD! </a:t>
            </a:r>
            <a:r>
              <a:rPr lang="en-US" sz="4000" dirty="0">
                <a:solidFill>
                  <a:srgbClr val="C00000"/>
                </a:solidFill>
                <a:latin typeface="Calibri" panose="020F0502020204030204" pitchFamily="34" charset="0"/>
                <a:cs typeface="Arimo" panose="020B0604020202020204" pitchFamily="34" charset="0"/>
              </a:rPr>
              <a:t>For it is good to sing praises</a:t>
            </a:r>
            <a:br>
              <a:rPr lang="en-US" sz="4000" dirty="0">
                <a:solidFill>
                  <a:srgbClr val="C00000"/>
                </a:solidFill>
                <a:latin typeface="Calibri" panose="020F0502020204030204" pitchFamily="34" charset="0"/>
                <a:cs typeface="Arimo" panose="020B0604020202020204" pitchFamily="34" charset="0"/>
              </a:rPr>
            </a:br>
            <a:r>
              <a:rPr lang="en-US" sz="4000" dirty="0">
                <a:solidFill>
                  <a:srgbClr val="C00000"/>
                </a:solidFill>
                <a:latin typeface="Calibri" panose="020F0502020204030204" pitchFamily="34" charset="0"/>
                <a:cs typeface="Arimo" panose="020B0604020202020204" pitchFamily="34" charset="0"/>
              </a:rPr>
              <a:t>to our God; for it is pleasant, and praise is beautiful</a:t>
            </a:r>
          </a:p>
          <a:p>
            <a:pPr algn="ctr"/>
            <a:r>
              <a:rPr lang="en-US" sz="4000" b="1" dirty="0">
                <a:latin typeface="Calibri" panose="020F0502020204030204" pitchFamily="34" charset="0"/>
                <a:cs typeface="Arimo" panose="020B0604020202020204" pitchFamily="34" charset="0"/>
              </a:rPr>
              <a:t>Psalms 147:1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1267414-61CA-4EB2-B615-814FA9D24E74}"/>
              </a:ext>
            </a:extLst>
          </p:cNvPr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  <a:cs typeface="Arimo" panose="020B0604020202020204" pitchFamily="34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67CC1EF2-7B74-43BC-9242-EAFA8502954A}"/>
              </a:ext>
            </a:extLst>
          </p:cNvPr>
          <p:cNvSpPr/>
          <p:nvPr/>
        </p:nvSpPr>
        <p:spPr>
          <a:xfrm>
            <a:off x="11963400" y="0"/>
            <a:ext cx="2286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  <a:cs typeface="Arimo" panose="020B0604020202020204" pitchFamily="34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68CDF72F-1855-4C3B-B858-CE2969DB62A3}"/>
              </a:ext>
            </a:extLst>
          </p:cNvPr>
          <p:cNvSpPr/>
          <p:nvPr/>
        </p:nvSpPr>
        <p:spPr>
          <a:xfrm>
            <a:off x="228600" y="6324600"/>
            <a:ext cx="11811000" cy="228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  <a:cs typeface="Arimo" panose="020B0604020202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E14F4A0-47EC-462B-909C-485A7E6A544A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mo" panose="020B0604020202020204" pitchFamily="34" charset="0"/>
              </a:rPr>
              <a:t>Richie Thetford									        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</TotalTime>
  <Words>770</Words>
  <Application>Microsoft Office PowerPoint</Application>
  <PresentationFormat>Widescreen</PresentationFormat>
  <Paragraphs>78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Richie Thetford</dc:creator>
  <cp:lastModifiedBy>Richard Thetford</cp:lastModifiedBy>
  <cp:revision>28</cp:revision>
  <dcterms:created xsi:type="dcterms:W3CDTF">2004-03-08T15:02:40Z</dcterms:created>
  <dcterms:modified xsi:type="dcterms:W3CDTF">2024-04-07T21:37:41Z</dcterms:modified>
</cp:coreProperties>
</file>