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7" r:id="rId5"/>
    <p:sldId id="260" r:id="rId6"/>
    <p:sldId id="261" r:id="rId7"/>
    <p:sldId id="262" r:id="rId8"/>
    <p:sldId id="263" r:id="rId9"/>
    <p:sldId id="268" r:id="rId10"/>
  </p:sldIdLst>
  <p:sldSz cx="9144000" cy="6858000" type="screen4x3"/>
  <p:notesSz cx="9290050" cy="70040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CC00"/>
    <a:srgbClr val="FFB84F"/>
    <a:srgbClr val="94E494"/>
    <a:srgbClr val="FF9900"/>
    <a:srgbClr val="FFFF00"/>
    <a:srgbClr val="FF0000"/>
    <a:srgbClr val="CC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31" autoAdjust="0"/>
  </p:normalViewPr>
  <p:slideViewPr>
    <p:cSldViewPr>
      <p:cViewPr varScale="1">
        <p:scale>
          <a:sx n="105" d="100"/>
          <a:sy n="105" d="100"/>
        </p:scale>
        <p:origin x="-11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59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r>
              <a:rPr lang="en-US"/>
              <a:t>Singing...to the Lord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2563" y="0"/>
            <a:ext cx="40259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1625"/>
            <a:ext cx="40259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r>
              <a:rPr lang="en-US"/>
              <a:t>Richard Thetford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2563" y="6651625"/>
            <a:ext cx="40259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BE2E6C76-AF9A-4FF5-A271-8B4E279D820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59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/>
              <a:t>Singing...to the Lord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2563" y="0"/>
            <a:ext cx="40259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4013" y="525463"/>
            <a:ext cx="3502025" cy="2625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8688" y="3327400"/>
            <a:ext cx="7432675" cy="315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3213"/>
            <a:ext cx="40259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/>
              <a:t>Richard Thetford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2563" y="6653213"/>
            <a:ext cx="40259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42B9D3-9932-47E1-9265-658F9095A14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Singing...to the Lord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Richard Thetford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F18BED-FA1A-455B-9C66-C099182FA086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Singing...to the Lord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Richard Thetford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F18BED-FA1A-455B-9C66-C099182FA086}" type="slidenum">
              <a:rPr lang="en-US"/>
              <a:pPr/>
              <a:t>9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68BF28-F9A8-46B0-8D90-5B446BA4F4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777D29-3AA6-4F68-8CF7-A14A36593D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81F60-4C0A-4EF0-BD08-99ADDE5FE0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E55D0-8487-49B3-A392-858D6AFB81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D69145-7921-44FC-86EE-493208A2C1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9EC62C-F374-483E-9298-B0327D7DFC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CA0A5-A5AA-4102-A6A2-0B239C0047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5E872D-3938-4231-9967-184C13055C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EA53E8-51DE-4885-BDD0-132F058FD5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9AFEA0-ED8B-4028-91F7-29840191AC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233944-A322-41C4-BE29-2483C729A3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4BF3AB3-FA06-40D0-843B-00E890CE0D3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plit orient="vert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2895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0" y="2895600"/>
            <a:ext cx="9144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953000" y="685800"/>
            <a:ext cx="38862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Ephesians 5:19</a:t>
            </a:r>
          </a:p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Colossians </a:t>
            </a:r>
            <a:r>
              <a:rPr lang="en-US" sz="36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3:16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76200" y="3671887"/>
            <a:ext cx="9067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“a worship service is only as good as the singing.”</a:t>
            </a:r>
            <a:r>
              <a:rPr lang="en-US" b="1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28600" y="4783137"/>
            <a:ext cx="8686800" cy="177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ALL are participating, giving of themselves for God’s service and for the edification of the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saints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 are not here just for the </a:t>
            </a:r>
            <a:r>
              <a:rPr lang="en-US" sz="36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taking</a:t>
            </a:r>
            <a:endParaRPr lang="en-US" sz="36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3733800" y="4114800"/>
            <a:ext cx="167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Why?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3978606253_f3365ff3a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228600"/>
            <a:ext cx="4648200" cy="2438400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228600" y="2895600"/>
            <a:ext cx="8686800" cy="6858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28600" y="281940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Singing….to the Lord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28600" y="1371600"/>
            <a:ext cx="8763000" cy="4662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Matthew 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26:30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And when they had 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sung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a hymn, they went out to the Mount of Olives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600" dirty="0">
              <a:latin typeface="Arial" pitchFamily="34" charset="0"/>
              <a:cs typeface="Arial" pitchFamily="34" charset="0"/>
            </a:endParaRPr>
          </a:p>
          <a:p>
            <a:r>
              <a:rPr lang="en-US" sz="2600" b="1" dirty="0">
                <a:latin typeface="Arial" pitchFamily="34" charset="0"/>
                <a:cs typeface="Arial" pitchFamily="34" charset="0"/>
              </a:rPr>
              <a:t>Acts 16:25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But at midnight Paul and Silas were praying and 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singing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hymns to God, and the prisoners were listening to them.</a:t>
            </a:r>
          </a:p>
          <a:p>
            <a:endParaRPr lang="en-US" sz="2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Romans 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15:9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and that the Gentiles might glorify God for His mercy, as it is written: "For this reason I will confess to You among the Gentiles, And 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sing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to Your name."  </a:t>
            </a: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295400" y="76200"/>
            <a:ext cx="6629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accent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000066"/>
                </a:solidFill>
                <a:latin typeface="Souvenir Lt BT" pitchFamily="18" charset="0"/>
              </a:rPr>
              <a:t>“Singing.....to the Lord”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accent1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“Singing.....to the Lord”</a:t>
            </a:r>
          </a:p>
        </p:txBody>
      </p:sp>
      <p:pic>
        <p:nvPicPr>
          <p:cNvPr id="12" name="Picture 11" descr="MusicStaffandNot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5486400"/>
            <a:ext cx="7315200" cy="1076458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28600" y="1371600"/>
            <a:ext cx="8686800" cy="54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1 Corinthians 14:15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What is the conclusion then? I will pray with the spirit, and I will also pray with the understanding. I will </a:t>
            </a:r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sing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with the spirit, and I will also </a:t>
            </a:r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sing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with the understanding</a:t>
            </a:r>
          </a:p>
          <a:p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Ephesians 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5:19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speaking to one another in psalms and hymns and spiritual songs, 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singing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and making melody in your heart to the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Lord</a:t>
            </a: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Colossians 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3:16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Let the word of Christ dwell in you richly in all wisdom, teaching and admonishing one another in psalms and hymns and spiritual songs, 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singing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with grace in your hearts to the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Lord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accent1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“Singing.....to the Lord”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28600" y="1371600"/>
            <a:ext cx="88392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Hebrews 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2:12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saying: "I will declare Your name to My brethren; In the midst of the assembly I will 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sing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praise to You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  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Hebrews 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13:15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Therefore by Him let us continually offer the sacrifice of praise to God, that is, the 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fruit of our lips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giving thanks to His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name</a:t>
            </a: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r>
              <a:rPr lang="en-US" sz="2600" b="1" dirty="0">
                <a:latin typeface="Arial" pitchFamily="34" charset="0"/>
                <a:cs typeface="Arial" pitchFamily="34" charset="0"/>
              </a:rPr>
              <a:t>James 5:13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Is anyone among you suffering? Let him pray. Is anyone cheerful? Let him 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sing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psalms 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accent1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“Singing.....to the Lord”</a:t>
            </a:r>
          </a:p>
        </p:txBody>
      </p:sp>
      <p:pic>
        <p:nvPicPr>
          <p:cNvPr id="12" name="Picture 11" descr="MusicStaffandNot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5486400"/>
            <a:ext cx="7315200" cy="1076458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762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accent1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What Should We Sing?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28600" y="10668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Psalms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Songs of praise, devotion and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exhaltation</a:t>
            </a:r>
            <a:endParaRPr lang="en-US" sz="30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Hymns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Song of praise addressed to God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The main point of a hymn is praise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Some Psalms are also hymns, but not all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Spiritual Songs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A song based on spiritual things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Songs of which the burden is the things revealed by the Spirit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 dirty="0">
              <a:latin typeface="Souvenir Lt BT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colorful-music-notes-cutou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10400" y="2209800"/>
            <a:ext cx="1657350" cy="165735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6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6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762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accent1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How Should We Sing?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28600" y="1066800"/>
            <a:ext cx="8686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 “spirit and truth”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John 4:24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With grace in our hearts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Colossians 3:16; Ephesians 5:19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This involves our emotions as we sing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With Understanding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 Corinthians 14:15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Singing is teaching and admonishing one another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2800" dirty="0">
              <a:latin typeface="Souvenir Lt BT" pitchFamily="18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2800" dirty="0">
              <a:latin typeface="Souvenir Lt BT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congregational-singing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48400" y="1066800"/>
            <a:ext cx="2667000" cy="17785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28600" y="1066800"/>
            <a:ext cx="86868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To Praise God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Natural for all Christians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Psalms 28:6-7; 100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To Teach and Admonish One Another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Edifying one another (</a:t>
            </a:r>
            <a:r>
              <a:rPr lang="en-US" sz="3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en-US" sz="3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Corinthians </a:t>
            </a:r>
            <a:r>
              <a:rPr lang="en-US" sz="3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14:26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Congregational singing is congregational teaching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81000" y="5257800"/>
            <a:ext cx="8382000" cy="119062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God made us with everything that we need to worship and praise Him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44959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accent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sz="44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What Is The Purpose In Singing?</a:t>
            </a:r>
          </a:p>
        </p:txBody>
      </p:sp>
      <p:pic>
        <p:nvPicPr>
          <p:cNvPr id="15" name="Picture 14" descr="DSC0669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9850" y="1066800"/>
            <a:ext cx="2495550" cy="18752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28600" y="1752600"/>
            <a:ext cx="86868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Which </a:t>
            </a:r>
            <a:r>
              <a:rPr lang="en-US" sz="32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is more important when we sing</a:t>
            </a:r>
            <a:r>
              <a:rPr lang="en-US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,</a:t>
            </a:r>
            <a:br>
              <a:rPr lang="en-US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r>
              <a:rPr lang="en-US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how </a:t>
            </a:r>
            <a:r>
              <a:rPr lang="en-US" sz="32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we sound or how we feel?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Are </a:t>
            </a:r>
            <a:r>
              <a:rPr lang="en-US" sz="32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we really teaching </a:t>
            </a:r>
            <a:r>
              <a:rPr lang="en-US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and admonishing</a:t>
            </a:r>
            <a:br>
              <a:rPr lang="en-US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r>
              <a:rPr lang="en-US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one </a:t>
            </a:r>
            <a:r>
              <a:rPr lang="en-US" sz="32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another in song if we just </a:t>
            </a:r>
            <a:r>
              <a:rPr lang="en-US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whisper</a:t>
            </a:r>
            <a:br>
              <a:rPr lang="en-US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r>
              <a:rPr lang="en-US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or </a:t>
            </a:r>
            <a:r>
              <a:rPr lang="en-US" sz="32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mouth the words?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Which </a:t>
            </a:r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is 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unscriptural:</a:t>
            </a:r>
            <a:r>
              <a:rPr lang="en-US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r>
              <a:rPr lang="en-US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singing </a:t>
            </a:r>
            <a:r>
              <a:rPr lang="en-US" sz="28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with mechanical instruments of </a:t>
            </a:r>
            <a:r>
              <a:rPr lang="en-US" sz="28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music </a:t>
            </a:r>
            <a:r>
              <a:rPr lang="en-US" sz="28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or</a:t>
            </a:r>
            <a:r>
              <a:rPr lang="en-US" sz="28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singing without </a:t>
            </a:r>
            <a:r>
              <a:rPr lang="en-US" sz="28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engaging the instrument of </a:t>
            </a:r>
            <a:r>
              <a:rPr lang="en-US" sz="28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the</a:t>
            </a:r>
            <a:br>
              <a:rPr lang="en-US" sz="28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heart</a:t>
            </a:r>
            <a:r>
              <a:rPr lang="en-US" sz="28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800" b="1" i="1" dirty="0">
              <a:solidFill>
                <a:srgbClr val="CCFF3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1828800" y="2895600"/>
            <a:ext cx="55626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1828800" y="4648200"/>
            <a:ext cx="55626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0" y="762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accent1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“Singing.....to the Lord”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8600" y="1066800"/>
            <a:ext cx="8686800" cy="6096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28600" y="1066800"/>
            <a:ext cx="868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Questions to Consider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 animBg="1"/>
      <p:bldP spid="1025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2895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0" y="2895600"/>
            <a:ext cx="9144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953000" y="685800"/>
            <a:ext cx="38862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Hebrews 13:15</a:t>
            </a:r>
          </a:p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Psalms 104:33</a:t>
            </a:r>
            <a:endParaRPr lang="en-US" sz="36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3978606253_f3365ff3a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228600"/>
            <a:ext cx="4648200" cy="2438400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228600" y="2895600"/>
            <a:ext cx="8686800" cy="6858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28600" y="281940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Singing….to the Lord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228600" y="3846255"/>
            <a:ext cx="86868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Praise the LORD! </a:t>
            </a:r>
            <a:r>
              <a:rPr lang="en-US" sz="4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For it is good to sing praises to our God; for it is pleasant, and praise is beautiful</a:t>
            </a:r>
          </a:p>
          <a:p>
            <a:pPr algn="ctr"/>
            <a:r>
              <a:rPr lang="en-US" sz="4000" b="1" dirty="0">
                <a:latin typeface="Arial" pitchFamily="34" charset="0"/>
                <a:cs typeface="Arial" pitchFamily="34" charset="0"/>
              </a:rPr>
              <a:t>Psalms 147:1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559</Words>
  <Application>Microsoft Office PowerPoint</Application>
  <PresentationFormat>On-screen Show (4:3)</PresentationFormat>
  <Paragraphs>70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Richie Thetford</dc:creator>
  <cp:lastModifiedBy>Richard Thetford</cp:lastModifiedBy>
  <cp:revision>23</cp:revision>
  <dcterms:created xsi:type="dcterms:W3CDTF">2004-03-08T15:02:40Z</dcterms:created>
  <dcterms:modified xsi:type="dcterms:W3CDTF">2011-03-28T00:39:04Z</dcterms:modified>
</cp:coreProperties>
</file>