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BAEBC-49F9-4CFF-A0BD-2C0779830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AEE464-9902-4052-ADB4-B90AC618E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BAB39-D35F-4049-952B-622FDC9FB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5EB9F-9CC4-4B08-8C0F-39837A14F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FA85A-9302-4E4B-B965-F7A1E9E0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73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1FCD4-0E27-4267-A257-0D15628A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D1991-A8E2-4B93-865D-0AB42FC48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3539C-1CC9-4326-BFFB-113556093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EAC12-E12E-40AE-820E-B88C3313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769A0-ACE1-4DEE-8BCA-C5C0BB1EF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191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AA9BD-308E-4E71-9BE5-936FFD6CD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3B360-8FA3-4C00-9725-AC909194D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B72BD-C7C7-4952-970A-7A5967A97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4BD0E-705A-4042-A9A6-F30278E2C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F859B-1278-4D5A-ACC4-F1A94DEB6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00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479A6-4544-4012-B74B-A42B36877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84705-249E-4832-B4E4-CD705BFE3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2062C-0721-4D21-A5F3-4D5007009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55813-FA7A-4575-8446-731EDBD03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3F138-07C3-4E8F-B690-A555F54E9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53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B3333-14FF-4281-B0E7-8A8F48FD6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29126-59E7-4F21-8D54-D2B460231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08765-B0BB-4EE5-8273-53806FAA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A49A9-37D2-43CA-867A-C649FC57A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ACDE1-0965-44CF-A788-543CE786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43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5BBB1-C720-44C2-9A0A-6B2B825A2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80474-3E5D-4E8C-833D-18C054C9E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71B3C3-CB16-4D9B-8899-C093A88EE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C714D0-7FD6-45AF-A050-5F8DDD92E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B3D2A-824B-4513-83A0-776A55868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39F42-5F12-45F9-ACB1-747320A2B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28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370F-1D39-4EED-81FF-DE88DDA60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78F23-F1AF-4AB6-BF9D-C0A4784F3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4EBAE-DED8-47E3-A5BE-FA14CA733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28B910-65A0-445A-AB6B-F54F534F5F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BF128E-0E5F-4517-B0EA-479DAE0BB1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3AF34D-7ED3-4BF1-9074-0DA273E8A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F4989-5B5C-4B0E-867D-343050596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A61DDD-A14E-469F-99D3-C77F34698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561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D252D-3BD1-4222-B646-2723F7350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A699AF-4D03-4940-8177-6D1461E59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156E13-1132-4FE2-B4EC-2A81F9FB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3CFB0-D3A5-418B-AAD8-E28058F67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961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847EB4-7094-4FEB-9441-FD3C8500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392F06-C68A-4BE3-9611-3E05472F6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B9E67-D328-408C-A0A0-2DE0EE18B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405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D9357-7772-4FAF-8001-8BB9B0A99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DFB0A-BF2D-4982-B72B-7B41E3C1C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560EA-6539-4A1E-8DF0-E1301C478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915668-77DC-4399-B76E-E8681E31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D1790-798F-4526-BFDE-CEDFF2930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91A7F-08C4-4AAC-A5CE-F2B9C2565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2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D28AF-BC33-4A66-8AFC-E041B6AC7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B9973D-6CB1-4D8D-AF27-E65C2C060A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8DF09-11FF-42D0-81C9-F578BF4D1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1E5F8-5B81-4E54-A29F-D6CBC312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E4817-8D3B-434B-AAD2-47BBCFEBE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3C831-5241-4DDD-AA12-2D2791063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69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6FB47D-ACD0-40A3-AACF-2B4B17D3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4DDDE-5BF6-4CFE-AF28-F8615C07E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D1ADB-A7D2-4ED2-9F93-8A43D8AEA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8994C-646C-47ED-854A-9D4216B4439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6D637-3F52-4AB9-9CF0-F7D708E3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BAC28-A585-46DA-B9F3-1E4F4D72B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B03A4-EF99-4345-9DE9-8F3645F02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0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ith a white towel over his eyes&#10;&#10;Description automatically generated">
            <a:extLst>
              <a:ext uri="{FF2B5EF4-FFF2-40B4-BE49-F238E27FC236}">
                <a16:creationId xmlns:a16="http://schemas.microsoft.com/office/drawing/2014/main" id="{6DB33468-96EB-4EA1-A787-AA220842F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76" y="188686"/>
            <a:ext cx="12207552" cy="61903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41646E5-407B-482E-9576-EA7FF8201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3717" y="1755098"/>
            <a:ext cx="3650343" cy="963839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The Sin of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96549-69AF-460A-B17F-DAADA11FC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3714" y="2803755"/>
            <a:ext cx="3788230" cy="123847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Hosea 4:6</a:t>
            </a:r>
          </a:p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1 Timothy 2:3-4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0F5CA6-EFF3-4722-8009-C30047BD85CE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Richard Thetford									         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164653-3220-419D-A88D-B0B0FE3A380C}"/>
              </a:ext>
            </a:extLst>
          </p:cNvPr>
          <p:cNvSpPr/>
          <p:nvPr/>
        </p:nvSpPr>
        <p:spPr>
          <a:xfrm>
            <a:off x="-7776" y="-725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404262-3862-416B-802A-8928B3518C6C}"/>
              </a:ext>
            </a:extLst>
          </p:cNvPr>
          <p:cNvSpPr/>
          <p:nvPr/>
        </p:nvSpPr>
        <p:spPr>
          <a:xfrm>
            <a:off x="0" y="637902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46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E7CE2-EB7C-4848-AE9D-81D62ABB1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86" y="365125"/>
            <a:ext cx="11836400" cy="752475"/>
          </a:xfrm>
          <a:solidFill>
            <a:srgbClr val="008000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Ignorance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198CB-CF60-4C6C-8AC5-AED42F946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5" y="1216026"/>
            <a:ext cx="11836399" cy="51630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Must not be ignorant of God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Acts 17:23, 30-31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No excuse to be ignorant of God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Romans 1:18-20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Leads to an abandonment of morality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Ephesians 4:17-19</a:t>
            </a:r>
          </a:p>
          <a:p>
            <a:pPr lvl="2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</a:rPr>
              <a:t>Fornication</a:t>
            </a:r>
          </a:p>
          <a:p>
            <a:pPr lvl="2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</a:rPr>
              <a:t>Homosexuality</a:t>
            </a:r>
          </a:p>
          <a:p>
            <a:pPr lvl="2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</a:rPr>
              <a:t>Doing evil with “friends”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3EB442-87C0-46DB-8E39-DA3B501F45BA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Richard Thetford									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AF5FA-6BE0-4CC9-AE30-382E333B8474}"/>
              </a:ext>
            </a:extLst>
          </p:cNvPr>
          <p:cNvSpPr/>
          <p:nvPr/>
        </p:nvSpPr>
        <p:spPr>
          <a:xfrm>
            <a:off x="-7776" y="-725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2EE6B-FF02-48DC-A2C9-EEA8696E9D33}"/>
              </a:ext>
            </a:extLst>
          </p:cNvPr>
          <p:cNvSpPr/>
          <p:nvPr/>
        </p:nvSpPr>
        <p:spPr>
          <a:xfrm>
            <a:off x="0" y="637902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 red and white sign&#10;&#10;Description automatically generated">
            <a:extLst>
              <a:ext uri="{FF2B5EF4-FFF2-40B4-BE49-F238E27FC236}">
                <a16:creationId xmlns:a16="http://schemas.microsoft.com/office/drawing/2014/main" id="{CD209E6D-12E7-4586-A28C-AC126D502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830" y="1294039"/>
            <a:ext cx="3541486" cy="491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842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E7CE2-EB7C-4848-AE9D-81D62ABB1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86" y="365125"/>
            <a:ext cx="11836400" cy="752475"/>
          </a:xfrm>
          <a:solidFill>
            <a:srgbClr val="008000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Ignorance of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198CB-CF60-4C6C-8AC5-AED42F946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5" y="1223283"/>
            <a:ext cx="11836399" cy="49888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Makes us a sinner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 Timothy 1:12-15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 Thessalonians 1:7-10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Some are willfully ignorant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 Peter 3:4-7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Romans 1:28-32</a:t>
            </a:r>
          </a:p>
          <a:p>
            <a:pPr lvl="1"/>
            <a:endParaRPr lang="en-US" sz="3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3EB442-87C0-46DB-8E39-DA3B501F45BA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Richard Thetford									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AF5FA-6BE0-4CC9-AE30-382E333B8474}"/>
              </a:ext>
            </a:extLst>
          </p:cNvPr>
          <p:cNvSpPr/>
          <p:nvPr/>
        </p:nvSpPr>
        <p:spPr>
          <a:xfrm>
            <a:off x="-7776" y="-725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2EE6B-FF02-48DC-A2C9-EEA8696E9D33}"/>
              </a:ext>
            </a:extLst>
          </p:cNvPr>
          <p:cNvSpPr/>
          <p:nvPr/>
        </p:nvSpPr>
        <p:spPr>
          <a:xfrm>
            <a:off x="0" y="637902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8F3638E-E66E-4D25-9F59-AF87F863B77B}"/>
              </a:ext>
            </a:extLst>
          </p:cNvPr>
          <p:cNvSpPr/>
          <p:nvPr/>
        </p:nvSpPr>
        <p:spPr>
          <a:xfrm>
            <a:off x="94343" y="4734834"/>
            <a:ext cx="6633028" cy="15829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E4954E-A887-4841-9851-98A2BA408112}"/>
              </a:ext>
            </a:extLst>
          </p:cNvPr>
          <p:cNvSpPr txBox="1"/>
          <p:nvPr/>
        </p:nvSpPr>
        <p:spPr>
          <a:xfrm>
            <a:off x="246743" y="4767947"/>
            <a:ext cx="63064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“The fear of the LORD is the beginning</a:t>
            </a:r>
            <a:b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of knowledge, But fools despise</a:t>
            </a:r>
            <a:b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wisdom and instruction.”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Proverbs 1:7</a:t>
            </a:r>
          </a:p>
        </p:txBody>
      </p:sp>
      <p:pic>
        <p:nvPicPr>
          <p:cNvPr id="12" name="Picture 11" descr="A group of people carrying boxes on their heads&#10;&#10;Description automatically generated">
            <a:extLst>
              <a:ext uri="{FF2B5EF4-FFF2-40B4-BE49-F238E27FC236}">
                <a16:creationId xmlns:a16="http://schemas.microsoft.com/office/drawing/2014/main" id="{0A086391-9AE5-45ED-84C1-9152D54631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942" y="1284512"/>
            <a:ext cx="5225141" cy="492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125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E7CE2-EB7C-4848-AE9D-81D62ABB1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86" y="365125"/>
            <a:ext cx="11836400" cy="752475"/>
          </a:xfrm>
          <a:solidFill>
            <a:srgbClr val="00800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Ignorance of Perfect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198CB-CF60-4C6C-8AC5-AED42F946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5" y="1223283"/>
            <a:ext cx="11836399" cy="49888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Must grow in knowledge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Philippians 1:9-10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Colossians 1:9-10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Put it to proper use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Hebrews 5:12-14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 Timothy 3:7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3EB442-87C0-46DB-8E39-DA3B501F45BA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Richard Thetford									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AF5FA-6BE0-4CC9-AE30-382E333B8474}"/>
              </a:ext>
            </a:extLst>
          </p:cNvPr>
          <p:cNvSpPr/>
          <p:nvPr/>
        </p:nvSpPr>
        <p:spPr>
          <a:xfrm>
            <a:off x="-7776" y="-725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2EE6B-FF02-48DC-A2C9-EEA8696E9D33}"/>
              </a:ext>
            </a:extLst>
          </p:cNvPr>
          <p:cNvSpPr/>
          <p:nvPr/>
        </p:nvSpPr>
        <p:spPr>
          <a:xfrm>
            <a:off x="0" y="637902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A close-up of an open book&#10;&#10;Description automatically generated">
            <a:extLst>
              <a:ext uri="{FF2B5EF4-FFF2-40B4-BE49-F238E27FC236}">
                <a16:creationId xmlns:a16="http://schemas.microsoft.com/office/drawing/2014/main" id="{FEB0511C-83DC-430B-8D68-497E8C764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886" y="1294039"/>
            <a:ext cx="6299198" cy="491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975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E7CE2-EB7C-4848-AE9D-81D62ABB1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86" y="365125"/>
            <a:ext cx="11836400" cy="752475"/>
          </a:xfrm>
          <a:solidFill>
            <a:srgbClr val="00800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Two Necessary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198CB-CF60-4C6C-8AC5-AED42F946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5" y="1223283"/>
            <a:ext cx="11836399" cy="49888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Seek and you shall find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Matthew 7:7-8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Understand the</a:t>
            </a:r>
            <a:b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difference between</a:t>
            </a:r>
            <a:b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absolute and relative</a:t>
            </a:r>
            <a:b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commands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 Peter 1:5-11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3EB442-87C0-46DB-8E39-DA3B501F45BA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Richard Thetford									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AF5FA-6BE0-4CC9-AE30-382E333B8474}"/>
              </a:ext>
            </a:extLst>
          </p:cNvPr>
          <p:cNvSpPr/>
          <p:nvPr/>
        </p:nvSpPr>
        <p:spPr>
          <a:xfrm>
            <a:off x="-7776" y="-725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2EE6B-FF02-48DC-A2C9-EEA8696E9D33}"/>
              </a:ext>
            </a:extLst>
          </p:cNvPr>
          <p:cNvSpPr/>
          <p:nvPr/>
        </p:nvSpPr>
        <p:spPr>
          <a:xfrm>
            <a:off x="0" y="637902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 person standing in a forest&#10;&#10;Description automatically generated">
            <a:extLst>
              <a:ext uri="{FF2B5EF4-FFF2-40B4-BE49-F238E27FC236}">
                <a16:creationId xmlns:a16="http://schemas.microsoft.com/office/drawing/2014/main" id="{2ACA034B-19B7-421F-9F94-12348F0AA8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141" y="1284512"/>
            <a:ext cx="6567943" cy="492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275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ith a white towel over his eyes&#10;&#10;Description automatically generated">
            <a:extLst>
              <a:ext uri="{FF2B5EF4-FFF2-40B4-BE49-F238E27FC236}">
                <a16:creationId xmlns:a16="http://schemas.microsoft.com/office/drawing/2014/main" id="{6DB33468-96EB-4EA1-A787-AA220842F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76" y="188686"/>
            <a:ext cx="12207552" cy="61903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41646E5-407B-482E-9576-EA7FF8201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3717" y="1755098"/>
            <a:ext cx="3650343" cy="963839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The Sin of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96549-69AF-460A-B17F-DAADA11FC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21602" y="278273"/>
            <a:ext cx="4325256" cy="42501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The gospel was preached to all creation in the first century. No society, culture, or race has any excuse before God to be ignorant of Him and His word!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0F5CA6-EFF3-4722-8009-C30047BD85CE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Richard Thetford									         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164653-3220-419D-A88D-B0B0FE3A380C}"/>
              </a:ext>
            </a:extLst>
          </p:cNvPr>
          <p:cNvSpPr/>
          <p:nvPr/>
        </p:nvSpPr>
        <p:spPr>
          <a:xfrm>
            <a:off x="-7776" y="-725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404262-3862-416B-802A-8928B3518C6C}"/>
              </a:ext>
            </a:extLst>
          </p:cNvPr>
          <p:cNvSpPr/>
          <p:nvPr/>
        </p:nvSpPr>
        <p:spPr>
          <a:xfrm>
            <a:off x="0" y="6379027"/>
            <a:ext cx="12199776" cy="19594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8077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276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 Sin of</vt:lpstr>
      <vt:lpstr>Ignorance of God</vt:lpstr>
      <vt:lpstr>Ignorance of the Gospel</vt:lpstr>
      <vt:lpstr>Ignorance of Perfect Obedience</vt:lpstr>
      <vt:lpstr>Two Necessary Considerations</vt:lpstr>
      <vt:lpstr>The Sin of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Sin of</dc:title>
  <dc:creator>Richard Thetford</dc:creator>
  <cp:lastModifiedBy>Richard Thetford</cp:lastModifiedBy>
  <cp:revision>5</cp:revision>
  <dcterms:created xsi:type="dcterms:W3CDTF">2023-11-09T18:24:00Z</dcterms:created>
  <dcterms:modified xsi:type="dcterms:W3CDTF">2024-06-16T20:13:24Z</dcterms:modified>
</cp:coreProperties>
</file>