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ichie Thetford - Ar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544" y="1122363"/>
            <a:ext cx="11332029" cy="2387600"/>
          </a:xfrm>
        </p:spPr>
        <p:txBody>
          <a:bodyPr anchor="b">
            <a:normAutofit/>
          </a:bodyPr>
          <a:lstStyle>
            <a:lvl1pPr algn="ctr"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2887" y="3602038"/>
            <a:ext cx="10722429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71451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20549" y="0"/>
            <a:ext cx="171451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71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93085"/>
            <a:ext cx="12192000" cy="171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6376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	                    		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6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14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56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1" y="177350"/>
            <a:ext cx="11849100" cy="941163"/>
          </a:xfrm>
        </p:spPr>
        <p:txBody>
          <a:bodyPr/>
          <a:lstStyle>
            <a:lvl1pPr algn="ctr"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4" y="1335764"/>
            <a:ext cx="11628669" cy="4983393"/>
          </a:xfrm>
        </p:spPr>
        <p:txBody>
          <a:bodyPr/>
          <a:lstStyle>
            <a:lvl1pPr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3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3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Souvenir Lt BT" panose="02080503040505020303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171451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20549" y="0"/>
            <a:ext cx="171451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171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0" y="6384921"/>
            <a:ext cx="12192000" cy="171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TextBox 10"/>
          <p:cNvSpPr txBox="1"/>
          <p:nvPr/>
        </p:nvSpPr>
        <p:spPr>
          <a:xfrm>
            <a:off x="0" y="6552107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Richard Thetford				                                               			                  www.thetfordcountry.com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28605" y="1143008"/>
            <a:ext cx="11732079" cy="3265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102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654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3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32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7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23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3F509-4640-4DA9-BE75-CC180B4BD79D}" type="datetimeFigureOut">
              <a:rPr lang="en-US" smtClean="0"/>
              <a:t>6/14/2014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46D65-AFEF-4C4E-932D-0B6FC966DD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57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544" y="864975"/>
            <a:ext cx="11332029" cy="816190"/>
          </a:xfrm>
          <a:solidFill>
            <a:srgbClr val="C00000"/>
          </a:solidFill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and Its Consequences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60757" y="3074815"/>
            <a:ext cx="5495816" cy="1655762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Genesis 3:1-6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1 John 2:15-17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544" y="1926625"/>
            <a:ext cx="5681774" cy="4218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5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Defined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transgression of the law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John 3:4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2 John 9-11</a:t>
            </a:r>
          </a:p>
          <a:p>
            <a:r>
              <a:rPr lang="en-US" dirty="0" smtClean="0"/>
              <a:t>Unrighteousness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John 5:17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John 5:13-15</a:t>
            </a:r>
          </a:p>
          <a:p>
            <a:r>
              <a:rPr lang="en-US" dirty="0" smtClean="0"/>
              <a:t>Omission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4:17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7004" y="1317102"/>
            <a:ext cx="3924689" cy="505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98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May We Sin?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thought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5:28; Isaiah 55:7; Proverbs 23:7</a:t>
            </a:r>
          </a:p>
          <a:p>
            <a:r>
              <a:rPr lang="en-US" dirty="0" smtClean="0"/>
              <a:t>In word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12:36-37; James 3:10</a:t>
            </a:r>
          </a:p>
          <a:p>
            <a:r>
              <a:rPr lang="en-US" dirty="0" smtClean="0"/>
              <a:t>In deed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Galatians 5:19-21; 1 Timothy 2:9; Matthew 7:20-21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3081" y="4885038"/>
            <a:ext cx="11302314" cy="126862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4886" y="4975653"/>
            <a:ext cx="110387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Others are watching you and me – Do they really</a:t>
            </a:r>
            <a:b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see a child of God, A Christian living in us?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40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Nature of Sin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1068" y="1754154"/>
            <a:ext cx="3869483" cy="386948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Enticing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1:12-16</a:t>
            </a:r>
          </a:p>
          <a:p>
            <a:r>
              <a:rPr lang="en-US" dirty="0" smtClean="0"/>
              <a:t>Deceptive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3:13; 2 Corinthians 11:13-14</a:t>
            </a:r>
          </a:p>
          <a:p>
            <a:r>
              <a:rPr lang="en-US" dirty="0" smtClean="0"/>
              <a:t>Pleasure for a season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11:25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82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Effect of Sin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Separates us from God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Isaiah 59:1-2; Proverbs 28:9; 1 Peter 3:12;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Ezekiel 18:20; Revelation 14:13; Matthew 25:41;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dirty="0" smtClean="0">
                <a:solidFill>
                  <a:srgbClr val="C00000"/>
                </a:solidFill>
              </a:rPr>
              <a:t>2 Thessalonians 1:7-9</a:t>
            </a:r>
          </a:p>
          <a:p>
            <a:r>
              <a:rPr lang="en-US" dirty="0" smtClean="0"/>
              <a:t>Enslaves men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Corinthians 6:12; Romans 1:20-32</a:t>
            </a:r>
          </a:p>
          <a:p>
            <a:r>
              <a:rPr lang="en-US" dirty="0" smtClean="0"/>
              <a:t>Brings forth death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1:15; Romans 6:23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9711" y="2985796"/>
            <a:ext cx="3811982" cy="329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6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Remedy for Sin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Blood of Christ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John 1:7</a:t>
            </a:r>
          </a:p>
          <a:p>
            <a:r>
              <a:rPr lang="en-US" dirty="0" smtClean="0"/>
              <a:t>God’s word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James 1:21</a:t>
            </a:r>
          </a:p>
          <a:p>
            <a:r>
              <a:rPr lang="en-US" dirty="0" smtClean="0"/>
              <a:t>Gospel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Romans 1:16</a:t>
            </a:r>
          </a:p>
          <a:p>
            <a:r>
              <a:rPr lang="en-US" dirty="0" smtClean="0"/>
              <a:t>Obedience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5:9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339" y="1335764"/>
            <a:ext cx="7358354" cy="490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328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Keeping our hearts focused on God by studying His word we result in:</a:t>
            </a:r>
          </a:p>
          <a:p>
            <a:pPr lvl="1"/>
            <a:r>
              <a:rPr lang="en-US" dirty="0" smtClean="0"/>
              <a:t>Keeping our thoughts pure</a:t>
            </a:r>
          </a:p>
          <a:p>
            <a:pPr lvl="1"/>
            <a:r>
              <a:rPr lang="en-US" dirty="0" smtClean="0"/>
              <a:t>Fighting off sin</a:t>
            </a:r>
          </a:p>
          <a:p>
            <a:pPr lvl="1"/>
            <a:r>
              <a:rPr lang="en-US" dirty="0" smtClean="0"/>
              <a:t>Being the right example for others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34314" y="4209535"/>
            <a:ext cx="10948086" cy="177937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0216" y="4308387"/>
            <a:ext cx="1080804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us make sure that we always strive to</a:t>
            </a:r>
            <a:b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that which is right in God’s sight.</a:t>
            </a:r>
          </a:p>
          <a:p>
            <a:pPr algn="ctr"/>
            <a:r>
              <a:rPr lang="en-US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consequences of sin are deadly!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730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Richard Thetford Widescreen - Aria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chard Thetford Widescreen - Arial" id="{8A5D1728-8C5F-466D-87C3-CD2EE1C45EC1}" vid="{7B6AC40B-8469-4DE7-9F42-D78CC8527D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Richard Thetford Widescreen - Arial</Template>
  <TotalTime>58</TotalTime>
  <Words>170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Souvenir Lt BT</vt:lpstr>
      <vt:lpstr>Richard Thetford Widescreen - Arial</vt:lpstr>
      <vt:lpstr>Sin and Its Consequences</vt:lpstr>
      <vt:lpstr>Sin Defined</vt:lpstr>
      <vt:lpstr>How May We Sin?</vt:lpstr>
      <vt:lpstr>The Nature of Sin</vt:lpstr>
      <vt:lpstr>The Effect of Sin</vt:lpstr>
      <vt:lpstr>The Remedy for Sin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and Its Consequences</dc:title>
  <dc:creator>Richard Thetford</dc:creator>
  <cp:lastModifiedBy>Richard Thetford</cp:lastModifiedBy>
  <cp:revision>10</cp:revision>
  <dcterms:created xsi:type="dcterms:W3CDTF">2014-06-10T19:59:08Z</dcterms:created>
  <dcterms:modified xsi:type="dcterms:W3CDTF">2014-06-14T21:59:10Z</dcterms:modified>
</cp:coreProperties>
</file>