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8FE8-DEC2-4D81-ACE0-FCCC334541D1}" type="datetimeFigureOut">
              <a:rPr lang="en-US" smtClean="0"/>
              <a:pPr/>
              <a:t>9/1/2012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EC7F-CD6A-4FD8-85D0-354A1762E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8FE8-DEC2-4D81-ACE0-FCCC334541D1}" type="datetimeFigureOut">
              <a:rPr lang="en-US" smtClean="0"/>
              <a:pPr/>
              <a:t>9/1/2012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EC7F-CD6A-4FD8-85D0-354A1762E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8FE8-DEC2-4D81-ACE0-FCCC334541D1}" type="datetimeFigureOut">
              <a:rPr lang="en-US" smtClean="0"/>
              <a:pPr/>
              <a:t>9/1/2012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EC7F-CD6A-4FD8-85D0-354A1762E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8FE8-DEC2-4D81-ACE0-FCCC334541D1}" type="datetimeFigureOut">
              <a:rPr lang="en-US" smtClean="0"/>
              <a:pPr/>
              <a:t>9/1/2012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EC7F-CD6A-4FD8-85D0-354A1762E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8FE8-DEC2-4D81-ACE0-FCCC334541D1}" type="datetimeFigureOut">
              <a:rPr lang="en-US" smtClean="0"/>
              <a:pPr/>
              <a:t>9/1/2012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EC7F-CD6A-4FD8-85D0-354A1762E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8FE8-DEC2-4D81-ACE0-FCCC334541D1}" type="datetimeFigureOut">
              <a:rPr lang="en-US" smtClean="0"/>
              <a:pPr/>
              <a:t>9/1/2012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EC7F-CD6A-4FD8-85D0-354A1762E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8FE8-DEC2-4D81-ACE0-FCCC334541D1}" type="datetimeFigureOut">
              <a:rPr lang="en-US" smtClean="0"/>
              <a:pPr/>
              <a:t>9/1/2012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EC7F-CD6A-4FD8-85D0-354A1762E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8FE8-DEC2-4D81-ACE0-FCCC334541D1}" type="datetimeFigureOut">
              <a:rPr lang="en-US" smtClean="0"/>
              <a:pPr/>
              <a:t>9/1/2012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EC7F-CD6A-4FD8-85D0-354A1762E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8FE8-DEC2-4D81-ACE0-FCCC334541D1}" type="datetimeFigureOut">
              <a:rPr lang="en-US" smtClean="0"/>
              <a:pPr/>
              <a:t>9/1/2012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EC7F-CD6A-4FD8-85D0-354A1762E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8FE8-DEC2-4D81-ACE0-FCCC334541D1}" type="datetimeFigureOut">
              <a:rPr lang="en-US" smtClean="0"/>
              <a:pPr/>
              <a:t>9/1/2012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EC7F-CD6A-4FD8-85D0-354A1762E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8FE8-DEC2-4D81-ACE0-FCCC334541D1}" type="datetimeFigureOut">
              <a:rPr lang="en-US" smtClean="0"/>
              <a:pPr/>
              <a:t>9/1/2012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EC7F-CD6A-4FD8-85D0-354A1762E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98FE8-DEC2-4D81-ACE0-FCCC334541D1}" type="datetimeFigureOut">
              <a:rPr lang="en-US" smtClean="0"/>
              <a:pPr/>
              <a:t>9/1/2012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2EC7F-CD6A-4FD8-85D0-354A1762E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48400"/>
            <a:ext cx="9144000" cy="381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6800" y="895349"/>
            <a:ext cx="3886200" cy="3067051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Arial" pitchFamily="34" charset="0"/>
                <a:cs typeface="Arial" pitchFamily="34" charset="0"/>
              </a:rPr>
              <a:t>Signs of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Spiritual Wisdom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0" y="4267200"/>
            <a:ext cx="3810000" cy="838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Kings 3:1-13</a:t>
            </a:r>
            <a:endParaRPr lang="en-US" sz="4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Richard Thetford 						                    www.thetfordcountry.com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04800" cy="65532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839200" y="0"/>
            <a:ext cx="304800" cy="65532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Burrowing_owl_c03_06_2006_JZ3F8972_c-7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457200"/>
            <a:ext cx="4572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9906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4800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Solomon prayed for an understanding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 heart – God granted him wisdom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Pray for wisdom and put it into practice!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Signs of spiritual wisdom: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Fear of the Lord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Serving the Lord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Doing God’s will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Seeking knowledge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Being careful how we talk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Winning souls for Christ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Preparing for death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248400"/>
            <a:ext cx="9144000" cy="381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Richard Thetford 						                    www.thetfordcountry.com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04800" cy="65532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839200" y="0"/>
            <a:ext cx="304800" cy="65532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1371600"/>
            <a:ext cx="8229600" cy="0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class-meeting-or-Bible-study-in-ho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2166" y="3657600"/>
            <a:ext cx="3660834" cy="2514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9906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Solomon respected for his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widsom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sz="30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Proverbs 16:16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Wise men will seek instruction and counsel</a:t>
            </a:r>
          </a:p>
          <a:p>
            <a:pPr lvl="1">
              <a:buFont typeface="Wingdings" pitchFamily="2" charset="2"/>
              <a:buChar char="v"/>
            </a:pPr>
            <a:r>
              <a:rPr lang="en-US" sz="30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Proverbs 12:15</a:t>
            </a:r>
          </a:p>
          <a:p>
            <a:pPr lvl="1">
              <a:buFont typeface="Wingdings" pitchFamily="2" charset="2"/>
              <a:buChar char="v"/>
            </a:pPr>
            <a:r>
              <a:rPr lang="en-US" sz="30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Proverbs 9:9</a:t>
            </a:r>
          </a:p>
          <a:p>
            <a:pPr lvl="1">
              <a:buFont typeface="Wingdings" pitchFamily="2" charset="2"/>
              <a:buChar char="v"/>
            </a:pPr>
            <a:r>
              <a:rPr lang="en-US" sz="30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Proverbs 8:33</a:t>
            </a:r>
          </a:p>
          <a:p>
            <a:pPr lvl="1">
              <a:buFont typeface="Wingdings" pitchFamily="2" charset="2"/>
              <a:buChar char="v"/>
            </a:pPr>
            <a:r>
              <a:rPr lang="en-US" sz="30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Proverbs 1:5</a:t>
            </a:r>
            <a:endParaRPr lang="en-US" sz="300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248400"/>
            <a:ext cx="9144000" cy="381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Richard Thetford 						                    www.thetfordcountry.com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04800" cy="65532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839200" y="0"/>
            <a:ext cx="304800" cy="65532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1371600"/>
            <a:ext cx="8229600" cy="0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grandfather_and_grandson_reading_the_bible_18157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23342" y="3352801"/>
            <a:ext cx="4463458" cy="2832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9906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Fear of the Lord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This must occupy first place in our life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Must know and understand that God is in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 charge</a:t>
            </a:r>
          </a:p>
          <a:p>
            <a:pPr lvl="1">
              <a:buFont typeface="Wingdings" pitchFamily="2" charset="2"/>
              <a:buChar char="v"/>
            </a:pPr>
            <a:r>
              <a:rPr lang="en-US" sz="30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Psalms 111:10</a:t>
            </a:r>
          </a:p>
          <a:p>
            <a:pPr lvl="1">
              <a:buFont typeface="Wingdings" pitchFamily="2" charset="2"/>
              <a:buChar char="v"/>
            </a:pPr>
            <a:r>
              <a:rPr lang="en-US" sz="30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Proverbs 9:10</a:t>
            </a:r>
          </a:p>
          <a:p>
            <a:pPr lvl="1">
              <a:buFont typeface="Wingdings" pitchFamily="2" charset="2"/>
              <a:buChar char="v"/>
            </a:pPr>
            <a:r>
              <a:rPr lang="en-US" sz="30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Job 28:28</a:t>
            </a:r>
            <a:endParaRPr lang="en-US" sz="300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248400"/>
            <a:ext cx="9144000" cy="381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Richard Thetford 						                    www.thetfordcountry.com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04800" cy="65532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839200" y="0"/>
            <a:ext cx="304800" cy="65532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1371600"/>
            <a:ext cx="8229600" cy="0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CoupleBibleStu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2819400"/>
            <a:ext cx="48006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9906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Serving the Lord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No greater evidence of spiritual wisdom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Our great love of God will result in serving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 Him first</a:t>
            </a:r>
          </a:p>
          <a:p>
            <a:pPr lvl="1">
              <a:buFont typeface="Wingdings" pitchFamily="2" charset="2"/>
              <a:buChar char="v"/>
            </a:pPr>
            <a:r>
              <a:rPr lang="en-US" sz="30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Psalms 2:10-11</a:t>
            </a:r>
          </a:p>
          <a:p>
            <a:pPr lvl="1">
              <a:buFont typeface="Wingdings" pitchFamily="2" charset="2"/>
              <a:buChar char="v"/>
            </a:pPr>
            <a:r>
              <a:rPr lang="en-US" sz="30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Hebrews 12:28</a:t>
            </a:r>
            <a:endParaRPr lang="en-US" sz="300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248400"/>
            <a:ext cx="9144000" cy="381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Richard Thetford 						                    www.thetfordcountry.com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04800" cy="65532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839200" y="0"/>
            <a:ext cx="304800" cy="65532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1371600"/>
            <a:ext cx="8229600" cy="0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serve-hi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2819400"/>
            <a:ext cx="43688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9906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Doing God’s Will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Only a fool would refuse to do so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wise ensure God’s word is followed</a:t>
            </a:r>
          </a:p>
          <a:p>
            <a:pPr lvl="1">
              <a:buFont typeface="Wingdings" pitchFamily="2" charset="2"/>
              <a:buChar char="v"/>
            </a:pPr>
            <a:r>
              <a:rPr lang="en-US" sz="30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Matthew 7:21-27</a:t>
            </a:r>
            <a:endParaRPr lang="en-US" sz="300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248400"/>
            <a:ext cx="9144000" cy="381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Richard Thetford 						                    www.thetfordcountry.com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04800" cy="65532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839200" y="0"/>
            <a:ext cx="304800" cy="65532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1371600"/>
            <a:ext cx="8229600" cy="0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Is-Your-House-Built-on-A-Solid-Found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276600"/>
            <a:ext cx="8229600" cy="2879131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9906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Continuing to Seek Knowledge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wise gain knowledge to exercise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 proper wisdom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The more we learn, then the better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 equipped we will be</a:t>
            </a:r>
          </a:p>
          <a:p>
            <a:pPr lvl="1">
              <a:buFont typeface="Wingdings" pitchFamily="2" charset="2"/>
              <a:buChar char="v"/>
            </a:pPr>
            <a:r>
              <a:rPr lang="en-US" sz="30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Proverbs 18:15</a:t>
            </a:r>
          </a:p>
          <a:p>
            <a:pPr lvl="1">
              <a:buFont typeface="Wingdings" pitchFamily="2" charset="2"/>
              <a:buChar char="v"/>
            </a:pPr>
            <a:r>
              <a:rPr lang="en-US" sz="30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Proverbs 15:14</a:t>
            </a:r>
            <a:endParaRPr lang="en-US" sz="300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248400"/>
            <a:ext cx="9144000" cy="381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Richard Thetford 						                    www.thetfordcountry.com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04800" cy="65532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839200" y="0"/>
            <a:ext cx="304800" cy="65532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1371600"/>
            <a:ext cx="8229600" cy="0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7541329-studying-the-bible-concepts-of-the-faith-to-the-relig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200400"/>
            <a:ext cx="41148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9906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Practicing Careful Talk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spiritual wise watch what they say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Our words tell others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  who we really are</a:t>
            </a:r>
          </a:p>
          <a:p>
            <a:pPr lvl="1">
              <a:buFont typeface="Wingdings" pitchFamily="2" charset="2"/>
              <a:buChar char="v"/>
            </a:pPr>
            <a:r>
              <a:rPr lang="en-US" sz="30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Proverbs 17:28</a:t>
            </a:r>
          </a:p>
          <a:p>
            <a:pPr lvl="1">
              <a:buFont typeface="Wingdings" pitchFamily="2" charset="2"/>
              <a:buChar char="v"/>
            </a:pPr>
            <a:r>
              <a:rPr lang="en-US" sz="30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Matthew 12:37</a:t>
            </a:r>
            <a:endParaRPr lang="en-US" sz="300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248400"/>
            <a:ext cx="9144000" cy="381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Richard Thetford 						                    www.thetfordcountry.com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04800" cy="65532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839200" y="0"/>
            <a:ext cx="304800" cy="65532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1371600"/>
            <a:ext cx="8229600" cy="0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hink-before-you-spe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2209800"/>
            <a:ext cx="39624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9906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Winning Souls for Christ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God wants everyone to be saved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Gain knowledge to become comfortable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 talking to others</a:t>
            </a:r>
          </a:p>
          <a:p>
            <a:pPr lvl="1">
              <a:buFont typeface="Wingdings" pitchFamily="2" charset="2"/>
              <a:buChar char="v"/>
            </a:pPr>
            <a:r>
              <a:rPr lang="en-US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Matthew 10:16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Must win souls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 to be saved</a:t>
            </a:r>
          </a:p>
          <a:p>
            <a:pPr lvl="1">
              <a:buFont typeface="Wingdings" pitchFamily="2" charset="2"/>
              <a:buChar char="v"/>
            </a:pPr>
            <a:r>
              <a:rPr lang="en-US" sz="30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John 15:2</a:t>
            </a:r>
          </a:p>
          <a:p>
            <a:pPr lvl="1">
              <a:buFont typeface="Wingdings" pitchFamily="2" charset="2"/>
              <a:buChar char="v"/>
            </a:pPr>
            <a:r>
              <a:rPr lang="en-US" sz="30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John 15:6</a:t>
            </a:r>
            <a:endParaRPr lang="en-US" sz="300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248400"/>
            <a:ext cx="9144000" cy="381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Richard Thetford 						                    www.thetfordcountry.com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04800" cy="65532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839200" y="0"/>
            <a:ext cx="304800" cy="65532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1371600"/>
            <a:ext cx="8229600" cy="0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SOUL%20WINNING%20MINIST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2724150"/>
            <a:ext cx="4648200" cy="3371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9906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Preparation for Death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We will all die one day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wise make sure they are ready</a:t>
            </a:r>
          </a:p>
          <a:p>
            <a:pPr lvl="1">
              <a:buFont typeface="Wingdings" pitchFamily="2" charset="2"/>
              <a:buChar char="v"/>
            </a:pPr>
            <a:r>
              <a:rPr lang="en-US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Amos 4:12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We do not get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 another chance</a:t>
            </a:r>
          </a:p>
          <a:p>
            <a:pPr lvl="1">
              <a:buFont typeface="Wingdings" pitchFamily="2" charset="2"/>
              <a:buChar char="v"/>
            </a:pPr>
            <a:r>
              <a:rPr lang="en-US" sz="30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Matthew 25:13</a:t>
            </a:r>
            <a:endParaRPr lang="en-US" sz="300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248400"/>
            <a:ext cx="9144000" cy="381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Richard Thetford 						                    www.thetfordcountry.com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04800" cy="65532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839200" y="0"/>
            <a:ext cx="304800" cy="65532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1371600"/>
            <a:ext cx="8229600" cy="0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1877755-elderly-man-reading-his-bible-by-the-lamplig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1499" y="2743200"/>
            <a:ext cx="4685301" cy="3356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197</Words>
  <Application>Microsoft Office PowerPoint</Application>
  <PresentationFormat>On-screen Show (4:3)</PresentationFormat>
  <Paragraphs>69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Signs of Spiritual Wisdom</vt:lpstr>
      <vt:lpstr>Introduction</vt:lpstr>
      <vt:lpstr>Fear of the Lord</vt:lpstr>
      <vt:lpstr>Serving the Lord</vt:lpstr>
      <vt:lpstr>Doing God’s Will</vt:lpstr>
      <vt:lpstr>Continuing to Seek Knowledge</vt:lpstr>
      <vt:lpstr>Practicing Careful Talk</vt:lpstr>
      <vt:lpstr>Winning Souls for Christ</vt:lpstr>
      <vt:lpstr>Preparation for Death</vt:lpstr>
      <vt:lpstr>Conclusion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Signs of Spiritual Wisdom</dc:title>
  <dc:creator>Richard Thetford</dc:creator>
  <cp:lastModifiedBy>Richard Thetford</cp:lastModifiedBy>
  <cp:revision>13</cp:revision>
  <dcterms:created xsi:type="dcterms:W3CDTF">2012-07-17T18:47:44Z</dcterms:created>
  <dcterms:modified xsi:type="dcterms:W3CDTF">2012-09-01T20:15:45Z</dcterms:modified>
</cp:coreProperties>
</file>