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0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0259-D173-44CB-9399-533AEC1C55C3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95B1-071C-49CF-BEBC-3200C5DB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0259-D173-44CB-9399-533AEC1C55C3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95B1-071C-49CF-BEBC-3200C5DB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0259-D173-44CB-9399-533AEC1C55C3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95B1-071C-49CF-BEBC-3200C5DB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0259-D173-44CB-9399-533AEC1C55C3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95B1-071C-49CF-BEBC-3200C5DB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0259-D173-44CB-9399-533AEC1C55C3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95B1-071C-49CF-BEBC-3200C5DB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0259-D173-44CB-9399-533AEC1C55C3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95B1-071C-49CF-BEBC-3200C5DB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0259-D173-44CB-9399-533AEC1C55C3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95B1-071C-49CF-BEBC-3200C5DB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0259-D173-44CB-9399-533AEC1C55C3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95B1-071C-49CF-BEBC-3200C5DB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0259-D173-44CB-9399-533AEC1C55C3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95B1-071C-49CF-BEBC-3200C5DB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0259-D173-44CB-9399-533AEC1C55C3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95B1-071C-49CF-BEBC-3200C5DB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0259-D173-44CB-9399-533AEC1C55C3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95B1-071C-49CF-BEBC-3200C5DB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70259-D173-44CB-9399-533AEC1C55C3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195B1-071C-49CF-BEBC-3200C5DB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8229600" cy="1470025"/>
          </a:xfrm>
        </p:spPr>
        <p:txBody>
          <a:bodyPr>
            <a:noAutofit/>
          </a:bodyPr>
          <a:lstStyle/>
          <a:p>
            <a:r>
              <a:rPr lang="en-US" sz="5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Seven</a:t>
            </a: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 “Blunders” </a:t>
            </a:r>
            <a:r>
              <a:rPr lang="en-US" sz="5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 Man</a:t>
            </a:r>
            <a:endParaRPr lang="en-US" sz="5000" b="1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people_home_pa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4950" y="2971800"/>
            <a:ext cx="6134100" cy="2503511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rgbClr val="009900"/>
          </a:solidFill>
        </p:spPr>
        <p:txBody>
          <a:bodyPr/>
          <a:lstStyle/>
          <a:p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Rejecting Jesus as God’s Son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/>
          <a:lstStyle/>
          <a:p>
            <a:r>
              <a:rPr lang="en-US" sz="3400" b="1" dirty="0" smtClean="0">
                <a:latin typeface="Arial" pitchFamily="34" charset="0"/>
                <a:cs typeface="Arial" pitchFamily="34" charset="0"/>
              </a:rPr>
              <a:t>We must believe that Jesus is the Son of God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Matthew 1:18-24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John 8:24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John 14:6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Acts 4:12</a:t>
            </a:r>
            <a:endParaRPr lang="en-US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200162017-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19600" y="2286000"/>
            <a:ext cx="4238625" cy="4086225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  <a:solidFill>
            <a:srgbClr val="0099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Thinking Our Own Goodness Can Save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r>
              <a:rPr lang="en-US" sz="3400" b="1" dirty="0" smtClean="0">
                <a:latin typeface="Arial" pitchFamily="34" charset="0"/>
                <a:cs typeface="Arial" pitchFamily="34" charset="0"/>
              </a:rPr>
              <a:t>All are in need of the redemption that is found in Jesus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Hebrews 9:22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Romans 3:24-26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Matthew 26:28</a:t>
            </a:r>
          </a:p>
          <a:p>
            <a:endParaRPr lang="en-US" sz="3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rticle-new_ehow_images_a07_nc_4t_bible-study-activities-12-14yearolds-800x8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3400" y="3276600"/>
            <a:ext cx="4318000" cy="3162299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  <a:solidFill>
            <a:srgbClr val="0099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Looking Only at Things Seen</a:t>
            </a:r>
            <a:b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….Here and Now Only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r>
              <a:rPr lang="en-US" sz="3400" b="1" dirty="0" smtClean="0">
                <a:latin typeface="Arial" pitchFamily="34" charset="0"/>
                <a:cs typeface="Arial" pitchFamily="34" charset="0"/>
              </a:rPr>
              <a:t>The physical and spiritual are contrasted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Corinthians 4:18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Luke 12:15-21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Peter 3:10-13</a:t>
            </a:r>
            <a:endParaRPr lang="en-US" sz="3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lass-meeting-or-Bible-study-in-ho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19600" y="3607114"/>
            <a:ext cx="4225694" cy="2814641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  <a:solidFill>
            <a:srgbClr val="0099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Thinking That Faith Only</a:t>
            </a:r>
            <a:b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Will Save Us!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r>
              <a:rPr lang="en-US" sz="3400" b="1" dirty="0" smtClean="0">
                <a:latin typeface="Arial" pitchFamily="34" charset="0"/>
                <a:cs typeface="Arial" pitchFamily="34" charset="0"/>
              </a:rPr>
              <a:t>Several things are mentioned in the Bible which saves us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James 1:18-25; 2:14-26</a:t>
            </a:r>
            <a:endParaRPr lang="en-US" sz="3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3733800"/>
            <a:ext cx="8229600" cy="1371600"/>
          </a:xfrm>
          <a:prstGeom prst="rect">
            <a:avLst/>
          </a:prstGeom>
          <a:solidFill>
            <a:srgbClr val="009900"/>
          </a:solidFill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Thinking the Church is Unnecessary to Our Salvation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181600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The church is the saved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Ephesians 5:23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0" name="Picture 9" descr="Bible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0" y="2438400"/>
            <a:ext cx="2819400" cy="1219200"/>
          </a:xfrm>
          <a:prstGeom prst="rect">
            <a:avLst/>
          </a:prstGeom>
        </p:spPr>
      </p:pic>
      <p:pic>
        <p:nvPicPr>
          <p:cNvPr id="11" name="Picture 10" descr="open_bibl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7400" y="5181600"/>
            <a:ext cx="2638425" cy="1323415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  <a:solidFill>
            <a:srgbClr val="0099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Thinking We Are Too Bad</a:t>
            </a:r>
            <a:b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for Christ to Save Our Soul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2514600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latin typeface="Arial" pitchFamily="34" charset="0"/>
                <a:cs typeface="Arial" pitchFamily="34" charset="0"/>
              </a:rPr>
              <a:t>How bad is too bad?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Acts 2:23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Acts 7:52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Timothy 1:15</a:t>
            </a:r>
            <a:endParaRPr lang="en-US" sz="3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2840255-man-sitting-on-a-bench-reading-his-bib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10200" y="1981200"/>
            <a:ext cx="3265170" cy="4419600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  <a:solidFill>
            <a:srgbClr val="0099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Thinking We’ll Submit to Christ One Day … but We Have Time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581400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latin typeface="Arial" pitchFamily="34" charset="0"/>
                <a:cs typeface="Arial" pitchFamily="34" charset="0"/>
              </a:rPr>
              <a:t>How much time do we really have?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Ecclesiastes 12:1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James 4:13-15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Hebrews 3:13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Corinthians 6:2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Acts 24:25</a:t>
            </a:r>
            <a:endParaRPr lang="en-US" sz="3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Boy Reading Bib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19600" y="3048000"/>
            <a:ext cx="4239913" cy="3377620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  <a:solidFill>
            <a:srgbClr val="009900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Conclusion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438400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latin typeface="Arial" pitchFamily="34" charset="0"/>
                <a:cs typeface="Arial" pitchFamily="34" charset="0"/>
              </a:rPr>
              <a:t>If we reject Christ – we have committed an enormous blunder!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Corinthians 5:10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John 12:48</a:t>
            </a:r>
            <a:endParaRPr lang="en-US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33400" y="3886200"/>
            <a:ext cx="8077200" cy="2286000"/>
          </a:xfrm>
          <a:prstGeom prst="roundRect">
            <a:avLst/>
          </a:prstGeom>
          <a:solidFill>
            <a:srgbClr val="004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33400" y="4267200"/>
            <a:ext cx="807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Are you ready to serve and live for Christ today?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IF NOT…….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You’ll live forever with your blunder in hell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 descr="ist2_470910-open-bible-kj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6800" y="2434244"/>
            <a:ext cx="2743200" cy="1451956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194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Seven “Blunders” of Man</vt:lpstr>
      <vt:lpstr>Rejecting Jesus as God’s Son</vt:lpstr>
      <vt:lpstr>Thinking Our Own Goodness Can Save</vt:lpstr>
      <vt:lpstr>Looking Only at Things Seen ….Here and Now Only</vt:lpstr>
      <vt:lpstr>Thinking That Faith Only Will Save Us!</vt:lpstr>
      <vt:lpstr>Thinking We Are Too Bad for Christ to Save Our Soul</vt:lpstr>
      <vt:lpstr>Thinking We’ll Submit to Christ One Day … but We Have Time</vt:lpstr>
      <vt:lpstr>Conclusion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11</cp:revision>
  <dcterms:created xsi:type="dcterms:W3CDTF">2012-08-15T20:08:09Z</dcterms:created>
  <dcterms:modified xsi:type="dcterms:W3CDTF">2012-10-21T19:23:23Z</dcterms:modified>
</cp:coreProperties>
</file>