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8900"/>
    <a:srgbClr val="9966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B3A50-EF73-4A77-9651-95EAD0C3F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35752-D057-4AF0-B29E-0ADB9164D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EE944-CAB8-451D-A9A1-74F3CFA7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066D-05C1-4AD8-8EE5-604A159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3C29C-0421-45D5-AFC4-1EB55C4A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51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9B41-BBF9-4936-9ECF-91BF21B6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607E-4E32-40BE-8287-6FA1FC71C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9C408-CA68-42D4-B503-FD28F785D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DFD52-10B1-4705-ABD6-5B2B6316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4F454-EEBF-4AE0-B294-24C0BF6E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87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FCA3C-8A42-461F-A66A-D0FD77BFC6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413DA1-CDDC-48B6-90DB-2EF9B0D49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E5B44-3F75-40A4-85C7-3B132B36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144DE-ABE1-4AD1-86FE-A191F11D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7A56-FC10-4F79-A98D-0677F992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37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38C3-E4EA-4296-9891-AA5E2CB0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6EC00-39F3-4E3A-9BF4-5055777A0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100C3-E136-4EAB-ABBA-B677E18F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0F4ED-226F-4FF7-A0F8-56FD9B86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69AF5-1565-4C50-8437-DBDDB828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37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A101-3AB0-47D3-9F8F-5226638F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147A7-E64B-4465-A6EA-13B88A87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03E3F-0DD7-47B8-A52D-C25A57946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A15D6-64E1-4765-9B03-631DE1A78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71470-1055-4C8E-9CC3-73175080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37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9669-443B-42D5-A7D6-044752CA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CF3C7-4A9B-4F2B-8885-DBF73B33F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D9684-7A16-4717-80A2-3DC63C03F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EEE-6252-4DDE-A975-0CC23358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A8040-A896-48E9-9DC0-0ECC86EE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AC5D8-F8B1-40E6-A7B8-4FD284B6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9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AB767-F8FB-451F-A6A4-D08167B3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3ADB8-4C03-4CD3-9189-D04EFB179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EA90D-BA5D-4706-AA13-1E65D35EB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4A3E00-F2A2-4EB6-B755-69DC0A82C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B96FBE-C8C2-4D1F-A2A4-8AB4FE83A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D92A7B-A8A4-424D-8C91-ACF4873DE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AFF87D-4832-4BD0-BFCB-4F5D5A35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8637E-D370-4E5A-9B3C-2EEE527E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4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8FF3-9F4E-4E0C-9129-EEFB4913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95B860-7863-405D-A451-8B39DAFA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B7921-BDC4-4BA0-B67B-E88A98EB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027E7-BEA4-40A9-B31C-4CAEE433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16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1FB6F9-44E9-424A-A949-C5FA76DE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1A641-D2B6-4B3B-BF93-6E037492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6348A-71E8-4185-9A21-A64BFCA5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80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9C38-0688-461A-827B-76C7FFCFF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9B71-F540-40E7-83C1-133225184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F6BBEE-BFC0-4C4B-BE10-6048C43A3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1FA59-DBD9-4679-B45B-6A00B41D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EA1C5-206D-4C70-988E-51A1348C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07007-45E6-4A1B-A127-9A0B678C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326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E15C-E29F-4ADA-9762-459925C07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CF8302-A2B1-46E9-B3E5-E7D6DA0D6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833B0C-1A72-401B-AE02-6CD5E2613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C216B-6E63-412C-A32D-C1D60E66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EEF42-7DF6-4C71-A3F7-B863AB30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23CEA-F4F5-46F6-AB9C-AFB8E444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09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18AE6-F6A5-4247-8AD4-9640D5F7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56842-4440-4A4B-92DF-5B1BAA2D2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B32B9-3EBC-40B8-BB3D-DC20ABABB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199FD-4A29-4A83-9E3A-271D3F800C5A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1A2C-BD7F-4816-888F-13290315E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3ABF-9614-4EE9-915A-2CDA8D82E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C64E5-462C-42B2-85BD-1149D439C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4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gnifying glass on a brown surface&#10;&#10;Description automatically generated">
            <a:extLst>
              <a:ext uri="{FF2B5EF4-FFF2-40B4-BE49-F238E27FC236}">
                <a16:creationId xmlns:a16="http://schemas.microsoft.com/office/drawing/2014/main" id="{22B4D491-7D09-4536-9220-E84152C98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728D0EF-5AA7-4737-85A7-9F03044B3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8971" y="3628571"/>
            <a:ext cx="7264400" cy="157842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2 Corinthians 13:5-6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F5B2C5-6969-45BF-97BF-B2263B4334E8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84268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wn paper with a black border&#10;&#10;Description automatically generated with medium confidence">
            <a:extLst>
              <a:ext uri="{FF2B5EF4-FFF2-40B4-BE49-F238E27FC236}">
                <a16:creationId xmlns:a16="http://schemas.microsoft.com/office/drawing/2014/main" id="{24E0F35B-3CAE-4187-AC0C-7ABE7C48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"/>
            <a:ext cx="12192000" cy="6857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EB9D7D-1108-4F24-AF5F-BE5F59B1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E689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Why Should We Examine Ourselves?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8DCA-EAA6-4E14-8042-C13A42E9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5"/>
            <a:ext cx="11342914" cy="4849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To ensure that we are “in the faith”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Timothy 1:13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Timothy 4:16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Hebrews 2:1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10:17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Timothy 1:12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FA974-4350-4072-9CAE-9561F4A9F964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42D82C-5C78-4DAE-9803-37F308EF3157}"/>
              </a:ext>
            </a:extLst>
          </p:cNvPr>
          <p:cNvCxnSpPr/>
          <p:nvPr/>
        </p:nvCxnSpPr>
        <p:spPr>
          <a:xfrm>
            <a:off x="1074057" y="1124856"/>
            <a:ext cx="10058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wooden blocks with black letters on them&#10;&#10;Description automatically generated">
            <a:extLst>
              <a:ext uri="{FF2B5EF4-FFF2-40B4-BE49-F238E27FC236}">
                <a16:creationId xmlns:a16="http://schemas.microsoft.com/office/drawing/2014/main" id="{790EBAF9-1D6B-4D65-9E30-56F9F582B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143" y="2038048"/>
            <a:ext cx="6609443" cy="440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59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wn paper with a black border&#10;&#10;Description automatically generated with medium confidence">
            <a:extLst>
              <a:ext uri="{FF2B5EF4-FFF2-40B4-BE49-F238E27FC236}">
                <a16:creationId xmlns:a16="http://schemas.microsoft.com/office/drawing/2014/main" id="{24E0F35B-3CAE-4187-AC0C-7ABE7C48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"/>
            <a:ext cx="12192000" cy="6857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EB9D7D-1108-4F24-AF5F-BE5F59B1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E689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Why Should We Examine Ourselves?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8DCA-EAA6-4E14-8042-C13A42E9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5"/>
            <a:ext cx="11342914" cy="484912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To determine if Jesus is in us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8:10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Galatians 2:20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To determine if we are a reprobate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1:28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To determine if we know ourselves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Corinthians 10:12; 2 Corinthians 10:18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Corinthians 3:13; Galatians 6:4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FA974-4350-4072-9CAE-9561F4A9F964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AD65C6-C09A-412A-8261-CD781305AAE7}"/>
              </a:ext>
            </a:extLst>
          </p:cNvPr>
          <p:cNvCxnSpPr/>
          <p:nvPr/>
        </p:nvCxnSpPr>
        <p:spPr>
          <a:xfrm>
            <a:off x="1074057" y="1124856"/>
            <a:ext cx="10058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Close-up of a leather bible&#10;&#10;Description automatically generated">
            <a:extLst>
              <a:ext uri="{FF2B5EF4-FFF2-40B4-BE49-F238E27FC236}">
                <a16:creationId xmlns:a16="http://schemas.microsoft.com/office/drawing/2014/main" id="{C2280B90-FE1C-4FB8-A165-C65DC1E632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389" y="1327834"/>
            <a:ext cx="2646497" cy="510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6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wn paper with a black border&#10;&#10;Description automatically generated with medium confidence">
            <a:extLst>
              <a:ext uri="{FF2B5EF4-FFF2-40B4-BE49-F238E27FC236}">
                <a16:creationId xmlns:a16="http://schemas.microsoft.com/office/drawing/2014/main" id="{24E0F35B-3CAE-4187-AC0C-7ABE7C48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"/>
            <a:ext cx="12192000" cy="6857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EB9D7D-1108-4F24-AF5F-BE5F59B1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E689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What Standard Should We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8DCA-EAA6-4E14-8042-C13A42E9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5"/>
            <a:ext cx="11342914" cy="50439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Not by our own estimates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Galatians 6:3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Corinthians 8:2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12:3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Not by the estimate of others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Inter" panose="020B0502030000000004" pitchFamily="34" charset="0"/>
                <a:ea typeface="Inter" panose="020B0502030000000004" pitchFamily="34" charset="0"/>
              </a:rPr>
              <a:t>By the word of God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Timothy 2:15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8:14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FA974-4350-4072-9CAE-9561F4A9F964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2B6796-D8F5-498C-9761-F2F6411DEFAB}"/>
              </a:ext>
            </a:extLst>
          </p:cNvPr>
          <p:cNvCxnSpPr/>
          <p:nvPr/>
        </p:nvCxnSpPr>
        <p:spPr>
          <a:xfrm>
            <a:off x="1074057" y="1124856"/>
            <a:ext cx="10058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child reading a book&#10;&#10;Description automatically generated">
            <a:extLst>
              <a:ext uri="{FF2B5EF4-FFF2-40B4-BE49-F238E27FC236}">
                <a16:creationId xmlns:a16="http://schemas.microsoft.com/office/drawing/2014/main" id="{B0AED431-3687-4B83-BBD2-81BD80765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057" y="1322996"/>
            <a:ext cx="3868057" cy="510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11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wn paper with a black border&#10;&#10;Description automatically generated with medium confidence">
            <a:extLst>
              <a:ext uri="{FF2B5EF4-FFF2-40B4-BE49-F238E27FC236}">
                <a16:creationId xmlns:a16="http://schemas.microsoft.com/office/drawing/2014/main" id="{24E0F35B-3CAE-4187-AC0C-7ABE7C48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"/>
            <a:ext cx="12192000" cy="6857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EB9D7D-1108-4F24-AF5F-BE5F59B1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E689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We Should Ask: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8DCA-EAA6-4E14-8042-C13A42E9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5"/>
            <a:ext cx="11342914" cy="50439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Am I in the faith?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Is Christ in me?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Am I pure in heart and life?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Do I have a loving heart?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Am I humble?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Do I hate sin?</a:t>
            </a:r>
            <a:endParaRPr lang="en-U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FA974-4350-4072-9CAE-9561F4A9F964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03EEEB-5492-4F34-A9F7-9AEB4062B33C}"/>
              </a:ext>
            </a:extLst>
          </p:cNvPr>
          <p:cNvCxnSpPr/>
          <p:nvPr/>
        </p:nvCxnSpPr>
        <p:spPr>
          <a:xfrm>
            <a:off x="1074057" y="1124856"/>
            <a:ext cx="10058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in a suit with question marks above his head&#10;&#10;Description automatically generated">
            <a:extLst>
              <a:ext uri="{FF2B5EF4-FFF2-40B4-BE49-F238E27FC236}">
                <a16:creationId xmlns:a16="http://schemas.microsoft.com/office/drawing/2014/main" id="{502B682E-1F8E-43B8-A7B5-0C2AB9E51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543" y="1327835"/>
            <a:ext cx="5168673" cy="513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14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wn paper with a black border&#10;&#10;Description automatically generated with medium confidence">
            <a:extLst>
              <a:ext uri="{FF2B5EF4-FFF2-40B4-BE49-F238E27FC236}">
                <a16:creationId xmlns:a16="http://schemas.microsoft.com/office/drawing/2014/main" id="{24E0F35B-3CAE-4187-AC0C-7ABE7C48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4"/>
            <a:ext cx="12192000" cy="68570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EB9D7D-1108-4F24-AF5F-BE5F59B1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E68900"/>
                </a:highlight>
                <a:latin typeface="Inter" panose="020B0502030000000004" pitchFamily="34" charset="0"/>
                <a:ea typeface="Inter" panose="020B0502030000000004" pitchFamily="34" charset="0"/>
              </a:rPr>
              <a:t>We Should Ask: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8DCA-EAA6-4E14-8042-C13A42E9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5"/>
            <a:ext cx="11342914" cy="50439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Do we bless or curse?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Am I eager to hear good news?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Do I love the body, the church?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Do I believe I will be judged?</a:t>
            </a:r>
            <a:endParaRPr lang="en-U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FA974-4350-4072-9CAE-9561F4A9F964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D18C1D-F341-4AD3-B370-A87EC5BBF483}"/>
              </a:ext>
            </a:extLst>
          </p:cNvPr>
          <p:cNvCxnSpPr/>
          <p:nvPr/>
        </p:nvCxnSpPr>
        <p:spPr>
          <a:xfrm>
            <a:off x="1074057" y="1124856"/>
            <a:ext cx="100584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looking up at question marks&#10;&#10;Description automatically generated">
            <a:extLst>
              <a:ext uri="{FF2B5EF4-FFF2-40B4-BE49-F238E27FC236}">
                <a16:creationId xmlns:a16="http://schemas.microsoft.com/office/drawing/2014/main" id="{131F7BFD-B10C-463F-B992-DBA36CEF1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43" y="3866607"/>
            <a:ext cx="4971141" cy="25849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959028-3B74-403F-AFEF-158B7A4547D1}"/>
              </a:ext>
            </a:extLst>
          </p:cNvPr>
          <p:cNvSpPr txBox="1"/>
          <p:nvPr/>
        </p:nvSpPr>
        <p:spPr>
          <a:xfrm>
            <a:off x="21776" y="5457371"/>
            <a:ext cx="9978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“So then each of us shall give account of </a:t>
            </a:r>
            <a:r>
              <a:rPr lang="en-US" sz="2800" dirty="0">
                <a:latin typeface="Inter Medium" panose="020B0602030000000004" pitchFamily="34" charset="0"/>
                <a:ea typeface="Inter Medium" panose="020B0602030000000004" pitchFamily="34" charset="0"/>
              </a:rPr>
              <a:t>himself to God.”</a:t>
            </a:r>
          </a:p>
          <a:p>
            <a:pPr algn="ctr"/>
            <a:r>
              <a:rPr lang="en-US" sz="2800" dirty="0">
                <a:solidFill>
                  <a:srgbClr val="E68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14:12</a:t>
            </a:r>
          </a:p>
        </p:txBody>
      </p:sp>
    </p:spTree>
    <p:extLst>
      <p:ext uri="{BB962C8B-B14F-4D97-AF65-F5344CB8AC3E}">
        <p14:creationId xmlns:p14="http://schemas.microsoft.com/office/powerpoint/2010/main" val="3989840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gnifying glass on a brown surface&#10;&#10;Description automatically generated">
            <a:extLst>
              <a:ext uri="{FF2B5EF4-FFF2-40B4-BE49-F238E27FC236}">
                <a16:creationId xmlns:a16="http://schemas.microsoft.com/office/drawing/2014/main" id="{22B4D491-7D09-4536-9220-E84152C98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728D0EF-5AA7-4737-85A7-9F03044B3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9943" y="3628571"/>
            <a:ext cx="5014686" cy="224971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Before we can do what is right, we must first know our real condition before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F5B2C5-6969-45BF-97BF-B2263B4334E8}"/>
              </a:ext>
            </a:extLst>
          </p:cNvPr>
          <p:cNvSpPr txBox="1"/>
          <p:nvPr/>
        </p:nvSpPr>
        <p:spPr>
          <a:xfrm>
            <a:off x="0" y="656045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92294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Inter</vt:lpstr>
      <vt:lpstr>Inter Medium</vt:lpstr>
      <vt:lpstr>Office Theme</vt:lpstr>
      <vt:lpstr>PowerPoint Presentation</vt:lpstr>
      <vt:lpstr>Why Should We Examine Ourselves?</vt:lpstr>
      <vt:lpstr>Why Should We Examine Ourselves?</vt:lpstr>
      <vt:lpstr>What Standard Should We Use?</vt:lpstr>
      <vt:lpstr>We Should Ask:</vt:lpstr>
      <vt:lpstr>We Should Ask: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6</cp:revision>
  <dcterms:created xsi:type="dcterms:W3CDTF">2023-11-09T16:47:47Z</dcterms:created>
  <dcterms:modified xsi:type="dcterms:W3CDTF">2024-06-09T19:10:35Z</dcterms:modified>
</cp:coreProperties>
</file>