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B7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A918F54-3D7B-40D1-A79A-E0419219AE76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1"/>
            <a:ext cx="4191001" cy="2182066"/>
          </a:xfrm>
        </p:spPr>
        <p:txBody>
          <a:bodyPr/>
          <a:lstStyle/>
          <a:p>
            <a:r>
              <a:rPr lang="en-US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Savior,</a:t>
            </a:r>
            <a:br>
              <a:rPr lang="en-US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Guide Me</a:t>
            </a:r>
            <a:endParaRPr lang="en-US" sz="6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2959"/>
            <a:ext cx="4419599" cy="152624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Lord’s Supper Offered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“When I Survey</a:t>
            </a:r>
            <a:b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the Wondrous Cross”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(#189)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33400"/>
            <a:ext cx="3886200" cy="51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828801"/>
            <a:ext cx="3257550" cy="3809999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Guide Me,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 Thou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Great Jehovah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(#117)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Savior, Like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Shepherd Lead Us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(#391)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371600"/>
            <a:ext cx="469568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066800" y="1752600"/>
            <a:ext cx="38100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 smtClean="0"/>
              <a:t>You, O Lord, I put my trust; Let me never be ashamed; Deliver me in Your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righteousness. Bow down Your ear to me, Deliver me speedily; Be my rock of refuge, A fortress of defense to save me. For you are my rock and my fortress; Therefore, for Your name’s sake, </a:t>
            </a:r>
            <a:r>
              <a:rPr lang="en-US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Lead me and guide me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.”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Psalm 31:1-3</a:t>
            </a:r>
            <a:endParaRPr lang="en-US" sz="21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Savior, Guide Me</a:t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Your Righteousness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209800"/>
            <a:ext cx="3638550" cy="30479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Take Time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Be Holy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(#118)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Take My Life,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 Let it Be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(#128)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676400"/>
            <a:ext cx="807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905000"/>
            <a:ext cx="42622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143000" y="28194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Psalm 5:1-8</a:t>
            </a:r>
          </a:p>
          <a:p>
            <a:pPr algn="ctr"/>
            <a:r>
              <a:rPr lang="en-US" sz="3200" dirty="0" smtClean="0"/>
              <a:t>Psalm 25:1-5</a:t>
            </a:r>
          </a:p>
          <a:p>
            <a:pPr algn="ctr"/>
            <a:r>
              <a:rPr lang="en-US" sz="3200" dirty="0" smtClean="0"/>
              <a:t>Romans 1:16-17</a:t>
            </a:r>
            <a:endParaRPr lang="en-US" sz="3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Savior, Guide Me</a:t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The Cross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209800"/>
            <a:ext cx="3638550" cy="30479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Lead Me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Calvary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(#179)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 the Cross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(#157)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676400"/>
            <a:ext cx="807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905000"/>
            <a:ext cx="42622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143000" y="2971800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Hebrews 12:1-3</a:t>
            </a:r>
          </a:p>
          <a:p>
            <a:pPr algn="ctr"/>
            <a:r>
              <a:rPr lang="en-US" sz="3200" dirty="0" smtClean="0"/>
              <a:t>Philippians 2:5-8</a:t>
            </a:r>
            <a:endParaRPr lang="en-US" sz="3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Savior, Guide Me</a:t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Home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286001"/>
            <a:ext cx="3638550" cy="30479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Each Step I Take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(#36)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Home of the Soul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(#258)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676400"/>
            <a:ext cx="807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905000"/>
            <a:ext cx="42622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90600" y="2971800"/>
            <a:ext cx="342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John 14:1-4</a:t>
            </a:r>
          </a:p>
          <a:p>
            <a:pPr algn="ctr"/>
            <a:r>
              <a:rPr lang="en-US" sz="3200" dirty="0" smtClean="0"/>
              <a:t>Revelation 21:1-4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2362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905000"/>
            <a:ext cx="3638550" cy="30479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Who Will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Follow Jesus?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(#347)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Jesus, Hold</a:t>
            </a:r>
            <a:b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My Hand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(#679)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6FB7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524000"/>
            <a:ext cx="42622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90600" y="246894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Matthew 7:21</a:t>
            </a:r>
          </a:p>
          <a:p>
            <a:pPr algn="ctr"/>
            <a:r>
              <a:rPr lang="en-US" sz="3200" dirty="0" smtClean="0"/>
              <a:t>Colossians 3:2</a:t>
            </a:r>
          </a:p>
          <a:p>
            <a:pPr algn="ctr"/>
            <a:r>
              <a:rPr lang="en-US" sz="3200" dirty="0" smtClean="0"/>
              <a:t>Matthew 6:33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54864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CLOSING PRAYER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Invitation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Closing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</Template>
  <TotalTime>64</TotalTime>
  <Words>132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Breeze</vt:lpstr>
      <vt:lpstr>Savior, Guide Me</vt:lpstr>
      <vt:lpstr>Introduction</vt:lpstr>
      <vt:lpstr>Savior, Guide Me In Your Righteousness</vt:lpstr>
      <vt:lpstr>Savior, Guide Me To The Cross</vt:lpstr>
      <vt:lpstr>Savior, Guide Me Home</vt:lpstr>
      <vt:lpstr>Invitation and Closing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Savior, Guide Me</dc:title>
  <dc:creator>Richard Thetford</dc:creator>
  <cp:lastModifiedBy>Richard Thetford</cp:lastModifiedBy>
  <cp:revision>8</cp:revision>
  <dcterms:created xsi:type="dcterms:W3CDTF">2011-04-03T00:00:55Z</dcterms:created>
  <dcterms:modified xsi:type="dcterms:W3CDTF">2011-05-29T23:56:47Z</dcterms:modified>
</cp:coreProperties>
</file>