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FA67-BC4E-4FFC-A066-E369B27DF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0898-E29B-41A5-BCB1-CAC61569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ED8E-C44A-4CE1-A6D5-830A1FD6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90E8-9C91-4AE8-89A4-FBE3A7C6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A48C3-9AD8-4E1A-90CB-4C85B3EC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A961-352E-4B0A-BD1D-D446D22A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A744C-A188-4B57-91F6-E068A602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254F3-4548-4258-911D-86F3B7A5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EBA9-1878-410D-9F44-F8776060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C6177-5378-40C4-88D6-7C3BDF11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8576A-0824-4F3B-A746-C483ED783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16B65-11ED-4C82-BE2E-A62416BE5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733D8-0B8E-4120-9D98-19511368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63B7-3CA0-4872-8630-4447D7DB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846E8-2CD6-4C01-9111-39C9227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F501-2FDB-4FEF-B0F1-B3CB1236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2350-648B-4F97-89D1-FB13B7C4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8B93-1BE8-4223-B9B2-4205FA18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03CD-4DD0-458E-B0A2-9C928D06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8058-CD0E-4645-AC36-C788A620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64F1-09BE-4B10-90F0-95DED1E1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4641F-0464-406F-B3DD-8BD68A96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41686-AE97-422F-A9E8-9E6DBD42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661D-BE58-47FD-A5CD-107A721E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8EEC-E68C-4EC2-95D4-A3417F11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BF47-4688-4944-80AE-D3DDA1B6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8F2B-3B8C-48D6-86CB-14EA34F75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AC1AA-FAC1-4697-AE5B-874842A38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C5F9C-FCBB-427B-A6A7-8425CB0E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6BF14-6237-4513-A89A-40A11A0F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1E48B-0DE5-4A7D-B4CB-657E80A4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4795-42A5-429A-8651-92AF1A2C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A39D9-DA87-4963-BC09-40DED7E1A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4D30A-0FB7-4937-BFD9-11538F64A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D44D8-3E23-4993-8128-97931216B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5CD50-6D93-44FD-8EB2-A7736B60F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11627-0592-493A-A162-B6AAACD6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934EC-64A2-48C3-AAE3-9083DE55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16FBB-B88B-490E-ACB5-51419CF3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23B7-BFDC-436A-B80D-157D15AD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4000E-3298-4A1D-AB2A-F1125714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0C643-4F01-4D86-B47F-2EA22256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67564-DAA7-4CD9-9B12-E93FDBA3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8AA3ED-819F-4FC6-8789-076C5C3C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BC2A6-CF7E-4528-BFB8-5AF162B9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BDF6A-2F10-42FF-AED9-0E530AE1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5E02-75CB-4695-B649-1A40419E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F64-FB85-4141-8627-2F1E392C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311CE-8BF2-40C2-9347-69301DA2C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E6917-3DDA-4844-9138-12000E9D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75C21-95AB-4F06-B3C5-0CCE9E50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7006D-8AEA-465F-AA62-B12927CB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A5ED-39E3-4530-9570-1F2FD0D7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5F9CE-7F59-4A3C-A819-8BBE4606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DFE21-5DAA-46FD-8990-16356F604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6BF62-10D8-41EF-BC53-7B13DF05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DCEA4-63FE-4346-845C-229B571C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4FC46-6520-4598-9703-500CCD58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3B3CD-81AD-4A7F-8A32-155FE2DD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E5A8F-C648-4E8D-8399-470CD53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3960-5740-4512-AA2E-8CA64CDEA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6440-8E02-4DB1-A897-61A2D596F9C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6BB5B-694B-4A3F-8842-352A67D11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C5A2-4ED0-46FD-9BA1-9C8838F8B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0F1F-FF54-4100-87C7-6D82B66A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C4CC-6888-43EA-ACB2-7132F3AF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690" y="1570537"/>
            <a:ext cx="9746620" cy="102502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Samuel’s Important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5A614-4C66-4701-B1C8-821F198E5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44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1 Samuel 3:1-10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John 8:47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8A616E-2BB7-41B2-80D1-1917EE85B111}"/>
              </a:ext>
            </a:extLst>
          </p:cNvPr>
          <p:cNvCxnSpPr>
            <a:cxnSpLocks/>
          </p:cNvCxnSpPr>
          <p:nvPr/>
        </p:nvCxnSpPr>
        <p:spPr>
          <a:xfrm>
            <a:off x="3586635" y="2833942"/>
            <a:ext cx="50187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B513F2-8551-4544-B8A3-E94639605860}"/>
              </a:ext>
            </a:extLst>
          </p:cNvPr>
          <p:cNvSpPr txBox="1"/>
          <p:nvPr/>
        </p:nvSpPr>
        <p:spPr>
          <a:xfrm>
            <a:off x="0" y="656134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exend" pitchFamily="2" charset="0"/>
              </a:rPr>
              <a:t>Richie Thetford									            www.thetfordcountry.com</a:t>
            </a:r>
          </a:p>
        </p:txBody>
      </p:sp>
      <p:pic>
        <p:nvPicPr>
          <p:cNvPr id="7" name="Picture 6" descr="An op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E611B850-56C6-4FFA-8ED0-1865B8E6B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73" y="4497444"/>
            <a:ext cx="5560855" cy="21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8BF1-6522-4419-BE7C-4D414FCD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127803"/>
            <a:ext cx="1101177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Reverence Toward God Himself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C9A-47B7-49F4-B650-CD6B14D9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7" y="1783745"/>
            <a:ext cx="11503292" cy="43513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Having a receptive attitude toward what God says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Ecclesiastes 12:13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Luke 6:46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Be eager to hear God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2 Corinthians 8:5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17CF-2E2E-4A7C-8D91-A1AF146F7184}"/>
              </a:ext>
            </a:extLst>
          </p:cNvPr>
          <p:cNvSpPr txBox="1"/>
          <p:nvPr/>
        </p:nvSpPr>
        <p:spPr>
          <a:xfrm>
            <a:off x="0" y="656134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exend" pitchFamily="2" charset="0"/>
              </a:rPr>
              <a:t>Richie Thetford									        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E2533-1504-4AFD-8F99-4151A0F61C86}"/>
              </a:ext>
            </a:extLst>
          </p:cNvPr>
          <p:cNvCxnSpPr>
            <a:cxnSpLocks/>
          </p:cNvCxnSpPr>
          <p:nvPr/>
        </p:nvCxnSpPr>
        <p:spPr>
          <a:xfrm>
            <a:off x="3586635" y="1437912"/>
            <a:ext cx="50187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0A5CD9-1050-42B6-84A9-B154C1D76A85}"/>
              </a:ext>
            </a:extLst>
          </p:cNvPr>
          <p:cNvSpPr txBox="1"/>
          <p:nvPr/>
        </p:nvSpPr>
        <p:spPr>
          <a:xfrm>
            <a:off x="251284" y="5242098"/>
            <a:ext cx="6289119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“…well done, good and faithful servant…”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(Matthew 25:21)</a:t>
            </a:r>
          </a:p>
        </p:txBody>
      </p:sp>
      <p:pic>
        <p:nvPicPr>
          <p:cNvPr id="7" name="Picture 6" descr="An op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C5EC65B-5B2E-45D1-B8D8-52E970A91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62" y="4671944"/>
            <a:ext cx="5560855" cy="21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8BF1-6522-4419-BE7C-4D414FCD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127803"/>
            <a:ext cx="1101177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Responsiveness to Divine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C9A-47B7-49F4-B650-CD6B14D9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7" y="1783745"/>
            <a:ext cx="11503292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“willing to yield”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James 3:17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Exodus 5:2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Exodus 10:3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2 Kings 22:19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Acts 10:33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17CF-2E2E-4A7C-8D91-A1AF146F7184}"/>
              </a:ext>
            </a:extLst>
          </p:cNvPr>
          <p:cNvSpPr txBox="1"/>
          <p:nvPr/>
        </p:nvSpPr>
        <p:spPr>
          <a:xfrm>
            <a:off x="0" y="656134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exend" pitchFamily="2" charset="0"/>
              </a:rPr>
              <a:t>Richie Thetford									        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E2533-1504-4AFD-8F99-4151A0F61C86}"/>
              </a:ext>
            </a:extLst>
          </p:cNvPr>
          <p:cNvCxnSpPr>
            <a:cxnSpLocks/>
          </p:cNvCxnSpPr>
          <p:nvPr/>
        </p:nvCxnSpPr>
        <p:spPr>
          <a:xfrm>
            <a:off x="3586635" y="1437912"/>
            <a:ext cx="50187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 op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A454911-ED3D-4CB9-8A38-89B291F18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62" y="4671944"/>
            <a:ext cx="5560855" cy="21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8BF1-6522-4419-BE7C-4D414FCD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127803"/>
            <a:ext cx="1101177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Responsiveness to Divine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C9A-47B7-49F4-B650-CD6B14D9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7" y="1783745"/>
            <a:ext cx="11503292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A “sympathetic vibration” within our hearts?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Our “readiness to hear”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Hebrews 13:17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Jesus warned: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Luke 8:18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17CF-2E2E-4A7C-8D91-A1AF146F7184}"/>
              </a:ext>
            </a:extLst>
          </p:cNvPr>
          <p:cNvSpPr txBox="1"/>
          <p:nvPr/>
        </p:nvSpPr>
        <p:spPr>
          <a:xfrm>
            <a:off x="0" y="656134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exend" pitchFamily="2" charset="0"/>
              </a:rPr>
              <a:t>Richie Thetford									        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E2533-1504-4AFD-8F99-4151A0F61C86}"/>
              </a:ext>
            </a:extLst>
          </p:cNvPr>
          <p:cNvCxnSpPr>
            <a:cxnSpLocks/>
          </p:cNvCxnSpPr>
          <p:nvPr/>
        </p:nvCxnSpPr>
        <p:spPr>
          <a:xfrm>
            <a:off x="3586635" y="1437912"/>
            <a:ext cx="50187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n op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A5C5DF8-55CF-44B0-A5E0-5554F9483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62" y="4671944"/>
            <a:ext cx="5560855" cy="21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8BF1-6522-4419-BE7C-4D414FCD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127803"/>
            <a:ext cx="1101177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Readiness to Obey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C9A-47B7-49F4-B650-CD6B14D9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7" y="1783745"/>
            <a:ext cx="11503292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Eager and ready to obey God?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Exodus 4:13-14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Isaiah 6:8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Have a purpose for listening to God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John 7:17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2 Thessalonians 2:10-12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17CF-2E2E-4A7C-8D91-A1AF146F7184}"/>
              </a:ext>
            </a:extLst>
          </p:cNvPr>
          <p:cNvSpPr txBox="1"/>
          <p:nvPr/>
        </p:nvSpPr>
        <p:spPr>
          <a:xfrm>
            <a:off x="0" y="656134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exend" pitchFamily="2" charset="0"/>
              </a:rPr>
              <a:t>Richie Thetford									        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E2533-1504-4AFD-8F99-4151A0F61C86}"/>
              </a:ext>
            </a:extLst>
          </p:cNvPr>
          <p:cNvCxnSpPr>
            <a:cxnSpLocks/>
          </p:cNvCxnSpPr>
          <p:nvPr/>
        </p:nvCxnSpPr>
        <p:spPr>
          <a:xfrm>
            <a:off x="3586635" y="1437912"/>
            <a:ext cx="50187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B943D0-C43C-4ABF-82C6-D6847E5E36B1}"/>
              </a:ext>
            </a:extLst>
          </p:cNvPr>
          <p:cNvSpPr txBox="1"/>
          <p:nvPr/>
        </p:nvSpPr>
        <p:spPr>
          <a:xfrm>
            <a:off x="265246" y="5332838"/>
            <a:ext cx="6219316" cy="122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“I made haste, and did not delay to keep Your commandments”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</a:b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(Psalms 119:60)</a:t>
            </a:r>
          </a:p>
        </p:txBody>
      </p:sp>
      <p:pic>
        <p:nvPicPr>
          <p:cNvPr id="7" name="Picture 6" descr="An op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F4C1A78-ECC2-4CB2-8D49-DCDD9EAD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62" y="4671944"/>
            <a:ext cx="5560855" cy="21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8BF1-6522-4419-BE7C-4D414FCD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127803"/>
            <a:ext cx="1101177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C9A-47B7-49F4-B650-CD6B14D9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7" y="1783745"/>
            <a:ext cx="11503292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“I will hasten to Him, hasten so glad and free”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" pitchFamily="2" charset="0"/>
              </a:rPr>
              <a:t>“Lord, what do you want me to do?”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(Acts 9:6)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Medium" pitchFamily="2" charset="0"/>
              </a:rPr>
              <a:t>Romans 1:15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17CF-2E2E-4A7C-8D91-A1AF146F7184}"/>
              </a:ext>
            </a:extLst>
          </p:cNvPr>
          <p:cNvSpPr txBox="1"/>
          <p:nvPr/>
        </p:nvSpPr>
        <p:spPr>
          <a:xfrm>
            <a:off x="0" y="656134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exend" pitchFamily="2" charset="0"/>
              </a:rPr>
              <a:t>Richie Thetford									        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E2533-1504-4AFD-8F99-4151A0F61C86}"/>
              </a:ext>
            </a:extLst>
          </p:cNvPr>
          <p:cNvCxnSpPr>
            <a:cxnSpLocks/>
          </p:cNvCxnSpPr>
          <p:nvPr/>
        </p:nvCxnSpPr>
        <p:spPr>
          <a:xfrm>
            <a:off x="3586635" y="1437912"/>
            <a:ext cx="50187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B943D0-C43C-4ABF-82C6-D6847E5E36B1}"/>
              </a:ext>
            </a:extLst>
          </p:cNvPr>
          <p:cNvSpPr txBox="1"/>
          <p:nvPr/>
        </p:nvSpPr>
        <p:spPr>
          <a:xfrm>
            <a:off x="195444" y="4578976"/>
            <a:ext cx="6645106" cy="162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“…having heard the word with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a noble and good heart,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keep it and bear fruit with patience”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</a:b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exend" pitchFamily="2" charset="0"/>
              </a:rPr>
              <a:t>(Luke 8:15)</a:t>
            </a:r>
          </a:p>
        </p:txBody>
      </p:sp>
      <p:pic>
        <p:nvPicPr>
          <p:cNvPr id="7" name="Picture 6" descr="An op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9E8E954-743F-4578-8544-2972E936A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62" y="4671944"/>
            <a:ext cx="5560855" cy="21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Lexend</vt:lpstr>
      <vt:lpstr>Lexend Medium</vt:lpstr>
      <vt:lpstr>Office Theme</vt:lpstr>
      <vt:lpstr>Samuel’s Important Words</vt:lpstr>
      <vt:lpstr>Reverence Toward God Himself</vt:lpstr>
      <vt:lpstr>Responsiveness to Divine Truth</vt:lpstr>
      <vt:lpstr>Responsiveness to Divine Truth</vt:lpstr>
      <vt:lpstr>Readiness to Obey God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Samuel’s Important Words</dc:title>
  <dc:creator>Richard Thetford</dc:creator>
  <cp:lastModifiedBy>Richard Thetford</cp:lastModifiedBy>
  <cp:revision>9</cp:revision>
  <dcterms:created xsi:type="dcterms:W3CDTF">2023-04-21T17:09:35Z</dcterms:created>
  <dcterms:modified xsi:type="dcterms:W3CDTF">2024-01-14T21:50:51Z</dcterms:modified>
</cp:coreProperties>
</file>