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66"/>
    <a:srgbClr val="FFFF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EF972-3217-4CD6-9F2D-1562F2CDB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A189DE-1E56-4083-BC79-D558B24E8D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37A6F-3AA0-4A81-85E6-683BFECCED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0E8D6E-7C5C-487B-B2DD-7377980F1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47EF5-3446-4ECE-8990-30B1DEF3A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63AA2-CF70-4A73-931A-989AB1BA79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279EE-6F01-4CEB-8AA5-054C5B459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D56FC-5061-45A8-883A-A6EB6780E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75445-9B00-434F-B210-F4CA5BAB3B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A5AA65-C579-4DA3-8BA0-D3E75CDDBD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A192B-8EB1-43DA-91A4-45BFED6BDD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1BBE415-66FE-4E2E-A086-A864B6E44B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Cj01234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763000" cy="6172200"/>
          </a:xfrm>
          <a:prstGeom prst="rect">
            <a:avLst/>
          </a:prstGeom>
          <a:noFill/>
        </p:spPr>
      </p:pic>
      <p:pic>
        <p:nvPicPr>
          <p:cNvPr id="3077" name="Picture 5" descr="MCj020311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6213" y="3276600"/>
            <a:ext cx="2079625" cy="2927350"/>
          </a:xfrm>
          <a:prstGeom prst="rect">
            <a:avLst/>
          </a:prstGeom>
          <a:noFill/>
        </p:spPr>
      </p:pic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590800" y="1676400"/>
            <a:ext cx="3810000" cy="198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 of Noah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952750" y="2400300"/>
            <a:ext cx="29146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53882" dir="2700000" algn="ctr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Genesis 6-7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676400" y="2971800"/>
            <a:ext cx="579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Wickedness of man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6:5-7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>
                <a:latin typeface="Segoe UI" panose="020B0502040204020203" pitchFamily="34" charset="0"/>
                <a:cs typeface="Segoe UI" panose="020B0502040204020203" pitchFamily="34" charset="0"/>
              </a:rPr>
              <a:t>Noah was an exception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</a:t>
            </a:r>
            <a:r>
              <a:rPr lang="en-US" sz="34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6:8-9</a:t>
            </a:r>
            <a:endParaRPr lang="en-US" sz="34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MCj01234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8763000" cy="6172200"/>
          </a:xfrm>
          <a:prstGeom prst="rect">
            <a:avLst/>
          </a:prstGeom>
          <a:noFill/>
        </p:spPr>
      </p:pic>
      <p:pic>
        <p:nvPicPr>
          <p:cNvPr id="3077" name="Picture 5" descr="MCj020311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26213" y="3276600"/>
            <a:ext cx="2079625" cy="2927350"/>
          </a:xfrm>
          <a:prstGeom prst="rect">
            <a:avLst/>
          </a:prstGeom>
          <a:noFill/>
        </p:spPr>
      </p:pic>
      <p:sp>
        <p:nvSpPr>
          <p:cNvPr id="3078" name="WordArt 6"/>
          <p:cNvSpPr>
            <a:spLocks noChangeArrowheads="1" noChangeShapeType="1" noTextEdit="1"/>
          </p:cNvSpPr>
          <p:nvPr/>
        </p:nvSpPr>
        <p:spPr bwMode="auto">
          <a:xfrm>
            <a:off x="2590800" y="1676400"/>
            <a:ext cx="3810000" cy="1981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chemeClr val="accent2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 of Noah</a:t>
            </a:r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2952750" y="2400300"/>
            <a:ext cx="2914650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53882" dir="2700000" algn="ctr" rotWithShape="0">
                    <a:schemeClr val="accent1"/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Genesis 6-7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1676400" y="2971800"/>
            <a:ext cx="57912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God instructed Noah</a:t>
            </a:r>
            <a:endParaRPr lang="en-US" sz="3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</a:t>
            </a:r>
            <a:r>
              <a:rPr lang="en-US" sz="34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6:14-16</a:t>
            </a:r>
            <a:endParaRPr lang="en-US" sz="34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Obedience = Salvation</a:t>
            </a:r>
            <a:endParaRPr lang="en-US" sz="3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34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</a:t>
            </a:r>
            <a:r>
              <a:rPr lang="en-US" sz="3400" dirty="0" smtClean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7:23</a:t>
            </a:r>
            <a:endParaRPr lang="en-US" sz="3400" dirty="0">
              <a:solidFill>
                <a:srgbClr val="C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99160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3" name="Rectangle 47"/>
          <p:cNvSpPr>
            <a:spLocks noChangeArrowheads="1"/>
          </p:cNvSpPr>
          <p:nvPr/>
        </p:nvSpPr>
        <p:spPr bwMode="auto">
          <a:xfrm>
            <a:off x="457200" y="5334000"/>
            <a:ext cx="8229600" cy="990600"/>
          </a:xfrm>
          <a:prstGeom prst="rect">
            <a:avLst/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16" name="Group 20"/>
          <p:cNvGrpSpPr>
            <a:grpSpLocks noChangeAspect="1"/>
          </p:cNvGrpSpPr>
          <p:nvPr/>
        </p:nvGrpSpPr>
        <p:grpSpPr bwMode="auto">
          <a:xfrm>
            <a:off x="152400" y="152400"/>
            <a:ext cx="8839200" cy="2133600"/>
            <a:chOff x="288" y="288"/>
            <a:chExt cx="5136" cy="1392"/>
          </a:xfrm>
        </p:grpSpPr>
        <p:sp>
          <p:nvSpPr>
            <p:cNvPr id="4115" name="AutoShape 19"/>
            <p:cNvSpPr>
              <a:spLocks noChangeAspect="1" noChangeArrowheads="1" noTextEdit="1"/>
            </p:cNvSpPr>
            <p:nvPr/>
          </p:nvSpPr>
          <p:spPr bwMode="auto">
            <a:xfrm>
              <a:off x="288" y="288"/>
              <a:ext cx="5136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564" y="299"/>
              <a:ext cx="4855" cy="1209"/>
            </a:xfrm>
            <a:custGeom>
              <a:avLst/>
              <a:gdLst/>
              <a:ahLst/>
              <a:cxnLst>
                <a:cxn ang="0">
                  <a:pos x="3373" y="97"/>
                </a:cxn>
                <a:cxn ang="0">
                  <a:pos x="3506" y="109"/>
                </a:cxn>
                <a:cxn ang="0">
                  <a:pos x="3571" y="131"/>
                </a:cxn>
                <a:cxn ang="0">
                  <a:pos x="3623" y="156"/>
                </a:cxn>
                <a:cxn ang="0">
                  <a:pos x="3680" y="183"/>
                </a:cxn>
                <a:cxn ang="0">
                  <a:pos x="3771" y="163"/>
                </a:cxn>
                <a:cxn ang="0">
                  <a:pos x="3885" y="170"/>
                </a:cxn>
                <a:cxn ang="0">
                  <a:pos x="4015" y="201"/>
                </a:cxn>
                <a:cxn ang="0">
                  <a:pos x="4117" y="262"/>
                </a:cxn>
                <a:cxn ang="0">
                  <a:pos x="4195" y="339"/>
                </a:cxn>
                <a:cxn ang="0">
                  <a:pos x="4335" y="375"/>
                </a:cxn>
                <a:cxn ang="0">
                  <a:pos x="4491" y="421"/>
                </a:cxn>
                <a:cxn ang="0">
                  <a:pos x="4668" y="464"/>
                </a:cxn>
                <a:cxn ang="0">
                  <a:pos x="4824" y="550"/>
                </a:cxn>
                <a:cxn ang="0">
                  <a:pos x="4852" y="622"/>
                </a:cxn>
                <a:cxn ang="0">
                  <a:pos x="4543" y="629"/>
                </a:cxn>
                <a:cxn ang="0">
                  <a:pos x="4119" y="622"/>
                </a:cxn>
                <a:cxn ang="0">
                  <a:pos x="3688" y="617"/>
                </a:cxn>
                <a:cxn ang="0">
                  <a:pos x="3277" y="613"/>
                </a:cxn>
                <a:cxn ang="0">
                  <a:pos x="3303" y="712"/>
                </a:cxn>
                <a:cxn ang="0">
                  <a:pos x="3451" y="854"/>
                </a:cxn>
                <a:cxn ang="0">
                  <a:pos x="3573" y="1003"/>
                </a:cxn>
                <a:cxn ang="0">
                  <a:pos x="3662" y="1157"/>
                </a:cxn>
                <a:cxn ang="0">
                  <a:pos x="3633" y="1203"/>
                </a:cxn>
                <a:cxn ang="0">
                  <a:pos x="3602" y="1205"/>
                </a:cxn>
                <a:cxn ang="0">
                  <a:pos x="3459" y="1209"/>
                </a:cxn>
                <a:cxn ang="0">
                  <a:pos x="3280" y="1205"/>
                </a:cxn>
                <a:cxn ang="0">
                  <a:pos x="3098" y="1198"/>
                </a:cxn>
                <a:cxn ang="0">
                  <a:pos x="2926" y="1187"/>
                </a:cxn>
                <a:cxn ang="0">
                  <a:pos x="2843" y="1110"/>
                </a:cxn>
                <a:cxn ang="0">
                  <a:pos x="2747" y="1029"/>
                </a:cxn>
                <a:cxn ang="0">
                  <a:pos x="2599" y="906"/>
                </a:cxn>
                <a:cxn ang="0">
                  <a:pos x="2419" y="805"/>
                </a:cxn>
                <a:cxn ang="0">
                  <a:pos x="2258" y="742"/>
                </a:cxn>
                <a:cxn ang="0">
                  <a:pos x="2113" y="717"/>
                </a:cxn>
                <a:cxn ang="0">
                  <a:pos x="1889" y="701"/>
                </a:cxn>
                <a:cxn ang="0">
                  <a:pos x="1671" y="719"/>
                </a:cxn>
                <a:cxn ang="0">
                  <a:pos x="1465" y="782"/>
                </a:cxn>
                <a:cxn ang="0">
                  <a:pos x="1250" y="895"/>
                </a:cxn>
                <a:cxn ang="0">
                  <a:pos x="1089" y="1029"/>
                </a:cxn>
                <a:cxn ang="0">
                  <a:pos x="982" y="1166"/>
                </a:cxn>
                <a:cxn ang="0">
                  <a:pos x="800" y="1205"/>
                </a:cxn>
                <a:cxn ang="0">
                  <a:pos x="551" y="1200"/>
                </a:cxn>
                <a:cxn ang="0">
                  <a:pos x="288" y="1194"/>
                </a:cxn>
                <a:cxn ang="0">
                  <a:pos x="51" y="1187"/>
                </a:cxn>
                <a:cxn ang="0">
                  <a:pos x="116" y="934"/>
                </a:cxn>
                <a:cxn ang="0">
                  <a:pos x="395" y="637"/>
                </a:cxn>
                <a:cxn ang="0">
                  <a:pos x="784" y="398"/>
                </a:cxn>
                <a:cxn ang="0">
                  <a:pos x="1242" y="235"/>
                </a:cxn>
                <a:cxn ang="0">
                  <a:pos x="1551" y="188"/>
                </a:cxn>
                <a:cxn ang="0">
                  <a:pos x="1806" y="179"/>
                </a:cxn>
                <a:cxn ang="0">
                  <a:pos x="2063" y="188"/>
                </a:cxn>
                <a:cxn ang="0">
                  <a:pos x="2318" y="215"/>
                </a:cxn>
                <a:cxn ang="0">
                  <a:pos x="2445" y="179"/>
                </a:cxn>
                <a:cxn ang="0">
                  <a:pos x="2562" y="159"/>
                </a:cxn>
                <a:cxn ang="0">
                  <a:pos x="2656" y="88"/>
                </a:cxn>
                <a:cxn ang="0">
                  <a:pos x="2786" y="19"/>
                </a:cxn>
                <a:cxn ang="0">
                  <a:pos x="2918" y="2"/>
                </a:cxn>
                <a:cxn ang="0">
                  <a:pos x="3048" y="7"/>
                </a:cxn>
                <a:cxn ang="0">
                  <a:pos x="3171" y="36"/>
                </a:cxn>
                <a:cxn ang="0">
                  <a:pos x="3264" y="98"/>
                </a:cxn>
              </a:cxnLst>
              <a:rect l="0" t="0" r="r" b="b"/>
              <a:pathLst>
                <a:path w="4855" h="1209">
                  <a:moveTo>
                    <a:pt x="3280" y="120"/>
                  </a:moveTo>
                  <a:lnTo>
                    <a:pt x="3311" y="107"/>
                  </a:lnTo>
                  <a:lnTo>
                    <a:pt x="3342" y="100"/>
                  </a:lnTo>
                  <a:lnTo>
                    <a:pt x="3373" y="97"/>
                  </a:lnTo>
                  <a:lnTo>
                    <a:pt x="3407" y="97"/>
                  </a:lnTo>
                  <a:lnTo>
                    <a:pt x="3441" y="98"/>
                  </a:lnTo>
                  <a:lnTo>
                    <a:pt x="3475" y="104"/>
                  </a:lnTo>
                  <a:lnTo>
                    <a:pt x="3506" y="109"/>
                  </a:lnTo>
                  <a:lnTo>
                    <a:pt x="3540" y="116"/>
                  </a:lnTo>
                  <a:lnTo>
                    <a:pt x="3547" y="122"/>
                  </a:lnTo>
                  <a:lnTo>
                    <a:pt x="3558" y="125"/>
                  </a:lnTo>
                  <a:lnTo>
                    <a:pt x="3571" y="131"/>
                  </a:lnTo>
                  <a:lnTo>
                    <a:pt x="3584" y="136"/>
                  </a:lnTo>
                  <a:lnTo>
                    <a:pt x="3597" y="143"/>
                  </a:lnTo>
                  <a:lnTo>
                    <a:pt x="3610" y="149"/>
                  </a:lnTo>
                  <a:lnTo>
                    <a:pt x="3623" y="156"/>
                  </a:lnTo>
                  <a:lnTo>
                    <a:pt x="3633" y="163"/>
                  </a:lnTo>
                  <a:lnTo>
                    <a:pt x="3646" y="177"/>
                  </a:lnTo>
                  <a:lnTo>
                    <a:pt x="3662" y="183"/>
                  </a:lnTo>
                  <a:lnTo>
                    <a:pt x="3680" y="183"/>
                  </a:lnTo>
                  <a:lnTo>
                    <a:pt x="3703" y="179"/>
                  </a:lnTo>
                  <a:lnTo>
                    <a:pt x="3724" y="174"/>
                  </a:lnTo>
                  <a:lnTo>
                    <a:pt x="3748" y="167"/>
                  </a:lnTo>
                  <a:lnTo>
                    <a:pt x="3771" y="163"/>
                  </a:lnTo>
                  <a:lnTo>
                    <a:pt x="3794" y="163"/>
                  </a:lnTo>
                  <a:lnTo>
                    <a:pt x="3823" y="163"/>
                  </a:lnTo>
                  <a:lnTo>
                    <a:pt x="3854" y="167"/>
                  </a:lnTo>
                  <a:lnTo>
                    <a:pt x="3885" y="170"/>
                  </a:lnTo>
                  <a:lnTo>
                    <a:pt x="3919" y="176"/>
                  </a:lnTo>
                  <a:lnTo>
                    <a:pt x="3950" y="185"/>
                  </a:lnTo>
                  <a:lnTo>
                    <a:pt x="3984" y="192"/>
                  </a:lnTo>
                  <a:lnTo>
                    <a:pt x="4015" y="201"/>
                  </a:lnTo>
                  <a:lnTo>
                    <a:pt x="4046" y="211"/>
                  </a:lnTo>
                  <a:lnTo>
                    <a:pt x="4070" y="228"/>
                  </a:lnTo>
                  <a:lnTo>
                    <a:pt x="4093" y="246"/>
                  </a:lnTo>
                  <a:lnTo>
                    <a:pt x="4117" y="262"/>
                  </a:lnTo>
                  <a:lnTo>
                    <a:pt x="4140" y="280"/>
                  </a:lnTo>
                  <a:lnTo>
                    <a:pt x="4161" y="298"/>
                  </a:lnTo>
                  <a:lnTo>
                    <a:pt x="4179" y="317"/>
                  </a:lnTo>
                  <a:lnTo>
                    <a:pt x="4195" y="339"/>
                  </a:lnTo>
                  <a:lnTo>
                    <a:pt x="4205" y="362"/>
                  </a:lnTo>
                  <a:lnTo>
                    <a:pt x="4247" y="366"/>
                  </a:lnTo>
                  <a:lnTo>
                    <a:pt x="4291" y="369"/>
                  </a:lnTo>
                  <a:lnTo>
                    <a:pt x="4335" y="375"/>
                  </a:lnTo>
                  <a:lnTo>
                    <a:pt x="4379" y="382"/>
                  </a:lnTo>
                  <a:lnTo>
                    <a:pt x="4421" y="391"/>
                  </a:lnTo>
                  <a:lnTo>
                    <a:pt x="4457" y="403"/>
                  </a:lnTo>
                  <a:lnTo>
                    <a:pt x="4491" y="421"/>
                  </a:lnTo>
                  <a:lnTo>
                    <a:pt x="4520" y="445"/>
                  </a:lnTo>
                  <a:lnTo>
                    <a:pt x="4571" y="446"/>
                  </a:lnTo>
                  <a:lnTo>
                    <a:pt x="4621" y="454"/>
                  </a:lnTo>
                  <a:lnTo>
                    <a:pt x="4668" y="464"/>
                  </a:lnTo>
                  <a:lnTo>
                    <a:pt x="4712" y="479"/>
                  </a:lnTo>
                  <a:lnTo>
                    <a:pt x="4753" y="498"/>
                  </a:lnTo>
                  <a:lnTo>
                    <a:pt x="4790" y="522"/>
                  </a:lnTo>
                  <a:lnTo>
                    <a:pt x="4824" y="550"/>
                  </a:lnTo>
                  <a:lnTo>
                    <a:pt x="4850" y="581"/>
                  </a:lnTo>
                  <a:lnTo>
                    <a:pt x="4852" y="595"/>
                  </a:lnTo>
                  <a:lnTo>
                    <a:pt x="4855" y="608"/>
                  </a:lnTo>
                  <a:lnTo>
                    <a:pt x="4852" y="622"/>
                  </a:lnTo>
                  <a:lnTo>
                    <a:pt x="4842" y="635"/>
                  </a:lnTo>
                  <a:lnTo>
                    <a:pt x="4746" y="633"/>
                  </a:lnTo>
                  <a:lnTo>
                    <a:pt x="4644" y="631"/>
                  </a:lnTo>
                  <a:lnTo>
                    <a:pt x="4543" y="629"/>
                  </a:lnTo>
                  <a:lnTo>
                    <a:pt x="4439" y="628"/>
                  </a:lnTo>
                  <a:lnTo>
                    <a:pt x="4332" y="626"/>
                  </a:lnTo>
                  <a:lnTo>
                    <a:pt x="4226" y="624"/>
                  </a:lnTo>
                  <a:lnTo>
                    <a:pt x="4119" y="622"/>
                  </a:lnTo>
                  <a:lnTo>
                    <a:pt x="4010" y="620"/>
                  </a:lnTo>
                  <a:lnTo>
                    <a:pt x="3903" y="620"/>
                  </a:lnTo>
                  <a:lnTo>
                    <a:pt x="3794" y="619"/>
                  </a:lnTo>
                  <a:lnTo>
                    <a:pt x="3688" y="617"/>
                  </a:lnTo>
                  <a:lnTo>
                    <a:pt x="3584" y="615"/>
                  </a:lnTo>
                  <a:lnTo>
                    <a:pt x="3480" y="615"/>
                  </a:lnTo>
                  <a:lnTo>
                    <a:pt x="3376" y="613"/>
                  </a:lnTo>
                  <a:lnTo>
                    <a:pt x="3277" y="613"/>
                  </a:lnTo>
                  <a:lnTo>
                    <a:pt x="3181" y="613"/>
                  </a:lnTo>
                  <a:lnTo>
                    <a:pt x="3223" y="646"/>
                  </a:lnTo>
                  <a:lnTo>
                    <a:pt x="3261" y="680"/>
                  </a:lnTo>
                  <a:lnTo>
                    <a:pt x="3303" y="712"/>
                  </a:lnTo>
                  <a:lnTo>
                    <a:pt x="3342" y="748"/>
                  </a:lnTo>
                  <a:lnTo>
                    <a:pt x="3378" y="782"/>
                  </a:lnTo>
                  <a:lnTo>
                    <a:pt x="3415" y="818"/>
                  </a:lnTo>
                  <a:lnTo>
                    <a:pt x="3451" y="854"/>
                  </a:lnTo>
                  <a:lnTo>
                    <a:pt x="3485" y="891"/>
                  </a:lnTo>
                  <a:lnTo>
                    <a:pt x="3516" y="929"/>
                  </a:lnTo>
                  <a:lnTo>
                    <a:pt x="3545" y="965"/>
                  </a:lnTo>
                  <a:lnTo>
                    <a:pt x="3573" y="1003"/>
                  </a:lnTo>
                  <a:lnTo>
                    <a:pt x="3599" y="1042"/>
                  </a:lnTo>
                  <a:lnTo>
                    <a:pt x="3623" y="1080"/>
                  </a:lnTo>
                  <a:lnTo>
                    <a:pt x="3644" y="1117"/>
                  </a:lnTo>
                  <a:lnTo>
                    <a:pt x="3662" y="1157"/>
                  </a:lnTo>
                  <a:lnTo>
                    <a:pt x="3677" y="1194"/>
                  </a:lnTo>
                  <a:lnTo>
                    <a:pt x="3659" y="1200"/>
                  </a:lnTo>
                  <a:lnTo>
                    <a:pt x="3644" y="1203"/>
                  </a:lnTo>
                  <a:lnTo>
                    <a:pt x="3633" y="1203"/>
                  </a:lnTo>
                  <a:lnTo>
                    <a:pt x="3625" y="1203"/>
                  </a:lnTo>
                  <a:lnTo>
                    <a:pt x="3618" y="1203"/>
                  </a:lnTo>
                  <a:lnTo>
                    <a:pt x="3610" y="1203"/>
                  </a:lnTo>
                  <a:lnTo>
                    <a:pt x="3602" y="1205"/>
                  </a:lnTo>
                  <a:lnTo>
                    <a:pt x="3589" y="1207"/>
                  </a:lnTo>
                  <a:lnTo>
                    <a:pt x="3547" y="1209"/>
                  </a:lnTo>
                  <a:lnTo>
                    <a:pt x="3503" y="1209"/>
                  </a:lnTo>
                  <a:lnTo>
                    <a:pt x="3459" y="1209"/>
                  </a:lnTo>
                  <a:lnTo>
                    <a:pt x="3415" y="1209"/>
                  </a:lnTo>
                  <a:lnTo>
                    <a:pt x="3371" y="1207"/>
                  </a:lnTo>
                  <a:lnTo>
                    <a:pt x="3324" y="1207"/>
                  </a:lnTo>
                  <a:lnTo>
                    <a:pt x="3280" y="1205"/>
                  </a:lnTo>
                  <a:lnTo>
                    <a:pt x="3233" y="1203"/>
                  </a:lnTo>
                  <a:lnTo>
                    <a:pt x="3189" y="1202"/>
                  </a:lnTo>
                  <a:lnTo>
                    <a:pt x="3145" y="1200"/>
                  </a:lnTo>
                  <a:lnTo>
                    <a:pt x="3098" y="1198"/>
                  </a:lnTo>
                  <a:lnTo>
                    <a:pt x="3054" y="1194"/>
                  </a:lnTo>
                  <a:lnTo>
                    <a:pt x="3009" y="1193"/>
                  </a:lnTo>
                  <a:lnTo>
                    <a:pt x="2968" y="1191"/>
                  </a:lnTo>
                  <a:lnTo>
                    <a:pt x="2926" y="1187"/>
                  </a:lnTo>
                  <a:lnTo>
                    <a:pt x="2885" y="1185"/>
                  </a:lnTo>
                  <a:lnTo>
                    <a:pt x="2874" y="1157"/>
                  </a:lnTo>
                  <a:lnTo>
                    <a:pt x="2861" y="1132"/>
                  </a:lnTo>
                  <a:lnTo>
                    <a:pt x="2843" y="1110"/>
                  </a:lnTo>
                  <a:lnTo>
                    <a:pt x="2822" y="1090"/>
                  </a:lnTo>
                  <a:lnTo>
                    <a:pt x="2799" y="1071"/>
                  </a:lnTo>
                  <a:lnTo>
                    <a:pt x="2775" y="1051"/>
                  </a:lnTo>
                  <a:lnTo>
                    <a:pt x="2747" y="1029"/>
                  </a:lnTo>
                  <a:lnTo>
                    <a:pt x="2721" y="1004"/>
                  </a:lnTo>
                  <a:lnTo>
                    <a:pt x="2677" y="968"/>
                  </a:lnTo>
                  <a:lnTo>
                    <a:pt x="2638" y="936"/>
                  </a:lnTo>
                  <a:lnTo>
                    <a:pt x="2599" y="906"/>
                  </a:lnTo>
                  <a:lnTo>
                    <a:pt x="2557" y="877"/>
                  </a:lnTo>
                  <a:lnTo>
                    <a:pt x="2516" y="852"/>
                  </a:lnTo>
                  <a:lnTo>
                    <a:pt x="2471" y="827"/>
                  </a:lnTo>
                  <a:lnTo>
                    <a:pt x="2419" y="805"/>
                  </a:lnTo>
                  <a:lnTo>
                    <a:pt x="2360" y="784"/>
                  </a:lnTo>
                  <a:lnTo>
                    <a:pt x="2326" y="766"/>
                  </a:lnTo>
                  <a:lnTo>
                    <a:pt x="2292" y="753"/>
                  </a:lnTo>
                  <a:lnTo>
                    <a:pt x="2258" y="742"/>
                  </a:lnTo>
                  <a:lnTo>
                    <a:pt x="2224" y="735"/>
                  </a:lnTo>
                  <a:lnTo>
                    <a:pt x="2188" y="728"/>
                  </a:lnTo>
                  <a:lnTo>
                    <a:pt x="2152" y="723"/>
                  </a:lnTo>
                  <a:lnTo>
                    <a:pt x="2113" y="717"/>
                  </a:lnTo>
                  <a:lnTo>
                    <a:pt x="2071" y="710"/>
                  </a:lnTo>
                  <a:lnTo>
                    <a:pt x="2009" y="705"/>
                  </a:lnTo>
                  <a:lnTo>
                    <a:pt x="1946" y="701"/>
                  </a:lnTo>
                  <a:lnTo>
                    <a:pt x="1889" y="701"/>
                  </a:lnTo>
                  <a:lnTo>
                    <a:pt x="1832" y="701"/>
                  </a:lnTo>
                  <a:lnTo>
                    <a:pt x="1777" y="705"/>
                  </a:lnTo>
                  <a:lnTo>
                    <a:pt x="1723" y="712"/>
                  </a:lnTo>
                  <a:lnTo>
                    <a:pt x="1671" y="719"/>
                  </a:lnTo>
                  <a:lnTo>
                    <a:pt x="1619" y="732"/>
                  </a:lnTo>
                  <a:lnTo>
                    <a:pt x="1567" y="746"/>
                  </a:lnTo>
                  <a:lnTo>
                    <a:pt x="1517" y="762"/>
                  </a:lnTo>
                  <a:lnTo>
                    <a:pt x="1465" y="782"/>
                  </a:lnTo>
                  <a:lnTo>
                    <a:pt x="1413" y="805"/>
                  </a:lnTo>
                  <a:lnTo>
                    <a:pt x="1359" y="832"/>
                  </a:lnTo>
                  <a:lnTo>
                    <a:pt x="1307" y="863"/>
                  </a:lnTo>
                  <a:lnTo>
                    <a:pt x="1250" y="895"/>
                  </a:lnTo>
                  <a:lnTo>
                    <a:pt x="1193" y="933"/>
                  </a:lnTo>
                  <a:lnTo>
                    <a:pt x="1156" y="967"/>
                  </a:lnTo>
                  <a:lnTo>
                    <a:pt x="1120" y="999"/>
                  </a:lnTo>
                  <a:lnTo>
                    <a:pt x="1089" y="1029"/>
                  </a:lnTo>
                  <a:lnTo>
                    <a:pt x="1057" y="1062"/>
                  </a:lnTo>
                  <a:lnTo>
                    <a:pt x="1031" y="1094"/>
                  </a:lnTo>
                  <a:lnTo>
                    <a:pt x="1005" y="1130"/>
                  </a:lnTo>
                  <a:lnTo>
                    <a:pt x="982" y="1166"/>
                  </a:lnTo>
                  <a:lnTo>
                    <a:pt x="961" y="1207"/>
                  </a:lnTo>
                  <a:lnTo>
                    <a:pt x="912" y="1207"/>
                  </a:lnTo>
                  <a:lnTo>
                    <a:pt x="857" y="1207"/>
                  </a:lnTo>
                  <a:lnTo>
                    <a:pt x="800" y="1205"/>
                  </a:lnTo>
                  <a:lnTo>
                    <a:pt x="740" y="1205"/>
                  </a:lnTo>
                  <a:lnTo>
                    <a:pt x="681" y="1203"/>
                  </a:lnTo>
                  <a:lnTo>
                    <a:pt x="616" y="1202"/>
                  </a:lnTo>
                  <a:lnTo>
                    <a:pt x="551" y="1200"/>
                  </a:lnTo>
                  <a:lnTo>
                    <a:pt x="486" y="1198"/>
                  </a:lnTo>
                  <a:lnTo>
                    <a:pt x="418" y="1198"/>
                  </a:lnTo>
                  <a:lnTo>
                    <a:pt x="353" y="1196"/>
                  </a:lnTo>
                  <a:lnTo>
                    <a:pt x="288" y="1194"/>
                  </a:lnTo>
                  <a:lnTo>
                    <a:pt x="226" y="1193"/>
                  </a:lnTo>
                  <a:lnTo>
                    <a:pt x="163" y="1191"/>
                  </a:lnTo>
                  <a:lnTo>
                    <a:pt x="106" y="1189"/>
                  </a:lnTo>
                  <a:lnTo>
                    <a:pt x="51" y="1187"/>
                  </a:lnTo>
                  <a:lnTo>
                    <a:pt x="0" y="1185"/>
                  </a:lnTo>
                  <a:lnTo>
                    <a:pt x="28" y="1099"/>
                  </a:lnTo>
                  <a:lnTo>
                    <a:pt x="67" y="1017"/>
                  </a:lnTo>
                  <a:lnTo>
                    <a:pt x="116" y="934"/>
                  </a:lnTo>
                  <a:lnTo>
                    <a:pt x="174" y="855"/>
                  </a:lnTo>
                  <a:lnTo>
                    <a:pt x="239" y="780"/>
                  </a:lnTo>
                  <a:lnTo>
                    <a:pt x="314" y="707"/>
                  </a:lnTo>
                  <a:lnTo>
                    <a:pt x="395" y="637"/>
                  </a:lnTo>
                  <a:lnTo>
                    <a:pt x="483" y="570"/>
                  </a:lnTo>
                  <a:lnTo>
                    <a:pt x="579" y="509"/>
                  </a:lnTo>
                  <a:lnTo>
                    <a:pt x="678" y="450"/>
                  </a:lnTo>
                  <a:lnTo>
                    <a:pt x="784" y="398"/>
                  </a:lnTo>
                  <a:lnTo>
                    <a:pt x="894" y="350"/>
                  </a:lnTo>
                  <a:lnTo>
                    <a:pt x="1005" y="305"/>
                  </a:lnTo>
                  <a:lnTo>
                    <a:pt x="1122" y="267"/>
                  </a:lnTo>
                  <a:lnTo>
                    <a:pt x="1242" y="235"/>
                  </a:lnTo>
                  <a:lnTo>
                    <a:pt x="1364" y="208"/>
                  </a:lnTo>
                  <a:lnTo>
                    <a:pt x="1426" y="201"/>
                  </a:lnTo>
                  <a:lnTo>
                    <a:pt x="1489" y="193"/>
                  </a:lnTo>
                  <a:lnTo>
                    <a:pt x="1551" y="188"/>
                  </a:lnTo>
                  <a:lnTo>
                    <a:pt x="1614" y="183"/>
                  </a:lnTo>
                  <a:lnTo>
                    <a:pt x="1679" y="181"/>
                  </a:lnTo>
                  <a:lnTo>
                    <a:pt x="1741" y="179"/>
                  </a:lnTo>
                  <a:lnTo>
                    <a:pt x="1806" y="179"/>
                  </a:lnTo>
                  <a:lnTo>
                    <a:pt x="1868" y="179"/>
                  </a:lnTo>
                  <a:lnTo>
                    <a:pt x="1933" y="181"/>
                  </a:lnTo>
                  <a:lnTo>
                    <a:pt x="1998" y="185"/>
                  </a:lnTo>
                  <a:lnTo>
                    <a:pt x="2063" y="188"/>
                  </a:lnTo>
                  <a:lnTo>
                    <a:pt x="2126" y="193"/>
                  </a:lnTo>
                  <a:lnTo>
                    <a:pt x="2191" y="201"/>
                  </a:lnTo>
                  <a:lnTo>
                    <a:pt x="2253" y="208"/>
                  </a:lnTo>
                  <a:lnTo>
                    <a:pt x="2318" y="215"/>
                  </a:lnTo>
                  <a:lnTo>
                    <a:pt x="2380" y="224"/>
                  </a:lnTo>
                  <a:lnTo>
                    <a:pt x="2399" y="206"/>
                  </a:lnTo>
                  <a:lnTo>
                    <a:pt x="2422" y="192"/>
                  </a:lnTo>
                  <a:lnTo>
                    <a:pt x="2445" y="179"/>
                  </a:lnTo>
                  <a:lnTo>
                    <a:pt x="2474" y="170"/>
                  </a:lnTo>
                  <a:lnTo>
                    <a:pt x="2503" y="163"/>
                  </a:lnTo>
                  <a:lnTo>
                    <a:pt x="2534" y="159"/>
                  </a:lnTo>
                  <a:lnTo>
                    <a:pt x="2562" y="159"/>
                  </a:lnTo>
                  <a:lnTo>
                    <a:pt x="2594" y="161"/>
                  </a:lnTo>
                  <a:lnTo>
                    <a:pt x="2609" y="134"/>
                  </a:lnTo>
                  <a:lnTo>
                    <a:pt x="2630" y="109"/>
                  </a:lnTo>
                  <a:lnTo>
                    <a:pt x="2656" y="88"/>
                  </a:lnTo>
                  <a:lnTo>
                    <a:pt x="2682" y="66"/>
                  </a:lnTo>
                  <a:lnTo>
                    <a:pt x="2716" y="48"/>
                  </a:lnTo>
                  <a:lnTo>
                    <a:pt x="2749" y="34"/>
                  </a:lnTo>
                  <a:lnTo>
                    <a:pt x="2786" y="19"/>
                  </a:lnTo>
                  <a:lnTo>
                    <a:pt x="2825" y="9"/>
                  </a:lnTo>
                  <a:lnTo>
                    <a:pt x="2856" y="5"/>
                  </a:lnTo>
                  <a:lnTo>
                    <a:pt x="2887" y="3"/>
                  </a:lnTo>
                  <a:lnTo>
                    <a:pt x="2918" y="2"/>
                  </a:lnTo>
                  <a:lnTo>
                    <a:pt x="2950" y="0"/>
                  </a:lnTo>
                  <a:lnTo>
                    <a:pt x="2983" y="2"/>
                  </a:lnTo>
                  <a:lnTo>
                    <a:pt x="3017" y="3"/>
                  </a:lnTo>
                  <a:lnTo>
                    <a:pt x="3048" y="7"/>
                  </a:lnTo>
                  <a:lnTo>
                    <a:pt x="3082" y="11"/>
                  </a:lnTo>
                  <a:lnTo>
                    <a:pt x="3113" y="18"/>
                  </a:lnTo>
                  <a:lnTo>
                    <a:pt x="3142" y="27"/>
                  </a:lnTo>
                  <a:lnTo>
                    <a:pt x="3171" y="36"/>
                  </a:lnTo>
                  <a:lnTo>
                    <a:pt x="3197" y="48"/>
                  </a:lnTo>
                  <a:lnTo>
                    <a:pt x="3223" y="63"/>
                  </a:lnTo>
                  <a:lnTo>
                    <a:pt x="3243" y="79"/>
                  </a:lnTo>
                  <a:lnTo>
                    <a:pt x="3264" y="98"/>
                  </a:lnTo>
                  <a:lnTo>
                    <a:pt x="3280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auto">
            <a:xfrm>
              <a:off x="2700" y="311"/>
              <a:ext cx="1492" cy="424"/>
            </a:xfrm>
            <a:custGeom>
              <a:avLst/>
              <a:gdLst/>
              <a:ahLst/>
              <a:cxnLst>
                <a:cxn ang="0">
                  <a:pos x="1045" y="149"/>
                </a:cxn>
                <a:cxn ang="0">
                  <a:pos x="985" y="212"/>
                </a:cxn>
                <a:cxn ang="0">
                  <a:pos x="925" y="248"/>
                </a:cxn>
                <a:cxn ang="0">
                  <a:pos x="863" y="277"/>
                </a:cxn>
                <a:cxn ang="0">
                  <a:pos x="840" y="311"/>
                </a:cxn>
                <a:cxn ang="0">
                  <a:pos x="780" y="314"/>
                </a:cxn>
                <a:cxn ang="0">
                  <a:pos x="707" y="338"/>
                </a:cxn>
                <a:cxn ang="0">
                  <a:pos x="632" y="296"/>
                </a:cxn>
                <a:cxn ang="0">
                  <a:pos x="546" y="287"/>
                </a:cxn>
                <a:cxn ang="0">
                  <a:pos x="463" y="300"/>
                </a:cxn>
                <a:cxn ang="0">
                  <a:pos x="390" y="348"/>
                </a:cxn>
                <a:cxn ang="0">
                  <a:pos x="419" y="354"/>
                </a:cxn>
                <a:cxn ang="0">
                  <a:pos x="486" y="316"/>
                </a:cxn>
                <a:cxn ang="0">
                  <a:pos x="580" y="307"/>
                </a:cxn>
                <a:cxn ang="0">
                  <a:pos x="673" y="339"/>
                </a:cxn>
                <a:cxn ang="0">
                  <a:pos x="746" y="347"/>
                </a:cxn>
                <a:cxn ang="0">
                  <a:pos x="827" y="329"/>
                </a:cxn>
                <a:cxn ang="0">
                  <a:pos x="879" y="311"/>
                </a:cxn>
                <a:cxn ang="0">
                  <a:pos x="920" y="269"/>
                </a:cxn>
                <a:cxn ang="0">
                  <a:pos x="980" y="255"/>
                </a:cxn>
                <a:cxn ang="0">
                  <a:pos x="1029" y="194"/>
                </a:cxn>
                <a:cxn ang="0">
                  <a:pos x="1154" y="121"/>
                </a:cxn>
                <a:cxn ang="0">
                  <a:pos x="1307" y="103"/>
                </a:cxn>
                <a:cxn ang="0">
                  <a:pos x="1437" y="140"/>
                </a:cxn>
                <a:cxn ang="0">
                  <a:pos x="1432" y="207"/>
                </a:cxn>
                <a:cxn ang="0">
                  <a:pos x="1349" y="282"/>
                </a:cxn>
                <a:cxn ang="0">
                  <a:pos x="1250" y="316"/>
                </a:cxn>
                <a:cxn ang="0">
                  <a:pos x="1120" y="330"/>
                </a:cxn>
                <a:cxn ang="0">
                  <a:pos x="923" y="418"/>
                </a:cxn>
                <a:cxn ang="0">
                  <a:pos x="678" y="420"/>
                </a:cxn>
                <a:cxn ang="0">
                  <a:pos x="434" y="418"/>
                </a:cxn>
                <a:cxn ang="0">
                  <a:pos x="187" y="418"/>
                </a:cxn>
                <a:cxn ang="0">
                  <a:pos x="0" y="408"/>
                </a:cxn>
                <a:cxn ang="0">
                  <a:pos x="39" y="366"/>
                </a:cxn>
                <a:cxn ang="0">
                  <a:pos x="107" y="334"/>
                </a:cxn>
                <a:cxn ang="0">
                  <a:pos x="213" y="332"/>
                </a:cxn>
                <a:cxn ang="0">
                  <a:pos x="239" y="271"/>
                </a:cxn>
                <a:cxn ang="0">
                  <a:pos x="296" y="194"/>
                </a:cxn>
                <a:cxn ang="0">
                  <a:pos x="413" y="162"/>
                </a:cxn>
                <a:cxn ang="0">
                  <a:pos x="543" y="190"/>
                </a:cxn>
                <a:cxn ang="0">
                  <a:pos x="637" y="225"/>
                </a:cxn>
                <a:cxn ang="0">
                  <a:pos x="717" y="173"/>
                </a:cxn>
                <a:cxn ang="0">
                  <a:pos x="808" y="147"/>
                </a:cxn>
                <a:cxn ang="0">
                  <a:pos x="881" y="149"/>
                </a:cxn>
                <a:cxn ang="0">
                  <a:pos x="933" y="160"/>
                </a:cxn>
                <a:cxn ang="0">
                  <a:pos x="907" y="140"/>
                </a:cxn>
                <a:cxn ang="0">
                  <a:pos x="803" y="129"/>
                </a:cxn>
                <a:cxn ang="0">
                  <a:pos x="616" y="205"/>
                </a:cxn>
                <a:cxn ang="0">
                  <a:pos x="543" y="81"/>
                </a:cxn>
                <a:cxn ang="0">
                  <a:pos x="663" y="20"/>
                </a:cxn>
                <a:cxn ang="0">
                  <a:pos x="837" y="0"/>
                </a:cxn>
                <a:cxn ang="0">
                  <a:pos x="1016" y="36"/>
                </a:cxn>
                <a:cxn ang="0">
                  <a:pos x="1105" y="95"/>
                </a:cxn>
              </a:cxnLst>
              <a:rect l="0" t="0" r="r" b="b"/>
              <a:pathLst>
                <a:path w="1492" h="424">
                  <a:moveTo>
                    <a:pt x="1110" y="113"/>
                  </a:moveTo>
                  <a:lnTo>
                    <a:pt x="1087" y="124"/>
                  </a:lnTo>
                  <a:lnTo>
                    <a:pt x="1066" y="137"/>
                  </a:lnTo>
                  <a:lnTo>
                    <a:pt x="1045" y="149"/>
                  </a:lnTo>
                  <a:lnTo>
                    <a:pt x="1024" y="164"/>
                  </a:lnTo>
                  <a:lnTo>
                    <a:pt x="1009" y="180"/>
                  </a:lnTo>
                  <a:lnTo>
                    <a:pt x="996" y="196"/>
                  </a:lnTo>
                  <a:lnTo>
                    <a:pt x="985" y="212"/>
                  </a:lnTo>
                  <a:lnTo>
                    <a:pt x="977" y="232"/>
                  </a:lnTo>
                  <a:lnTo>
                    <a:pt x="962" y="237"/>
                  </a:lnTo>
                  <a:lnTo>
                    <a:pt x="944" y="242"/>
                  </a:lnTo>
                  <a:lnTo>
                    <a:pt x="925" y="248"/>
                  </a:lnTo>
                  <a:lnTo>
                    <a:pt x="907" y="253"/>
                  </a:lnTo>
                  <a:lnTo>
                    <a:pt x="892" y="260"/>
                  </a:lnTo>
                  <a:lnTo>
                    <a:pt x="876" y="268"/>
                  </a:lnTo>
                  <a:lnTo>
                    <a:pt x="863" y="277"/>
                  </a:lnTo>
                  <a:lnTo>
                    <a:pt x="855" y="289"/>
                  </a:lnTo>
                  <a:lnTo>
                    <a:pt x="855" y="302"/>
                  </a:lnTo>
                  <a:lnTo>
                    <a:pt x="850" y="309"/>
                  </a:lnTo>
                  <a:lnTo>
                    <a:pt x="840" y="311"/>
                  </a:lnTo>
                  <a:lnTo>
                    <a:pt x="824" y="312"/>
                  </a:lnTo>
                  <a:lnTo>
                    <a:pt x="811" y="312"/>
                  </a:lnTo>
                  <a:lnTo>
                    <a:pt x="795" y="312"/>
                  </a:lnTo>
                  <a:lnTo>
                    <a:pt x="780" y="314"/>
                  </a:lnTo>
                  <a:lnTo>
                    <a:pt x="769" y="318"/>
                  </a:lnTo>
                  <a:lnTo>
                    <a:pt x="749" y="334"/>
                  </a:lnTo>
                  <a:lnTo>
                    <a:pt x="728" y="339"/>
                  </a:lnTo>
                  <a:lnTo>
                    <a:pt x="707" y="338"/>
                  </a:lnTo>
                  <a:lnTo>
                    <a:pt x="689" y="329"/>
                  </a:lnTo>
                  <a:lnTo>
                    <a:pt x="671" y="318"/>
                  </a:lnTo>
                  <a:lnTo>
                    <a:pt x="652" y="305"/>
                  </a:lnTo>
                  <a:lnTo>
                    <a:pt x="632" y="296"/>
                  </a:lnTo>
                  <a:lnTo>
                    <a:pt x="611" y="291"/>
                  </a:lnTo>
                  <a:lnTo>
                    <a:pt x="590" y="287"/>
                  </a:lnTo>
                  <a:lnTo>
                    <a:pt x="569" y="286"/>
                  </a:lnTo>
                  <a:lnTo>
                    <a:pt x="546" y="287"/>
                  </a:lnTo>
                  <a:lnTo>
                    <a:pt x="525" y="287"/>
                  </a:lnTo>
                  <a:lnTo>
                    <a:pt x="504" y="291"/>
                  </a:lnTo>
                  <a:lnTo>
                    <a:pt x="483" y="296"/>
                  </a:lnTo>
                  <a:lnTo>
                    <a:pt x="463" y="300"/>
                  </a:lnTo>
                  <a:lnTo>
                    <a:pt x="442" y="307"/>
                  </a:lnTo>
                  <a:lnTo>
                    <a:pt x="419" y="320"/>
                  </a:lnTo>
                  <a:lnTo>
                    <a:pt x="403" y="334"/>
                  </a:lnTo>
                  <a:lnTo>
                    <a:pt x="390" y="348"/>
                  </a:lnTo>
                  <a:lnTo>
                    <a:pt x="380" y="366"/>
                  </a:lnTo>
                  <a:lnTo>
                    <a:pt x="398" y="381"/>
                  </a:lnTo>
                  <a:lnTo>
                    <a:pt x="408" y="366"/>
                  </a:lnTo>
                  <a:lnTo>
                    <a:pt x="419" y="354"/>
                  </a:lnTo>
                  <a:lnTo>
                    <a:pt x="432" y="341"/>
                  </a:lnTo>
                  <a:lnTo>
                    <a:pt x="447" y="332"/>
                  </a:lnTo>
                  <a:lnTo>
                    <a:pt x="465" y="323"/>
                  </a:lnTo>
                  <a:lnTo>
                    <a:pt x="486" y="316"/>
                  </a:lnTo>
                  <a:lnTo>
                    <a:pt x="507" y="311"/>
                  </a:lnTo>
                  <a:lnTo>
                    <a:pt x="528" y="305"/>
                  </a:lnTo>
                  <a:lnTo>
                    <a:pt x="554" y="305"/>
                  </a:lnTo>
                  <a:lnTo>
                    <a:pt x="580" y="307"/>
                  </a:lnTo>
                  <a:lnTo>
                    <a:pt x="606" y="312"/>
                  </a:lnTo>
                  <a:lnTo>
                    <a:pt x="629" y="320"/>
                  </a:lnTo>
                  <a:lnTo>
                    <a:pt x="652" y="329"/>
                  </a:lnTo>
                  <a:lnTo>
                    <a:pt x="673" y="339"/>
                  </a:lnTo>
                  <a:lnTo>
                    <a:pt x="694" y="350"/>
                  </a:lnTo>
                  <a:lnTo>
                    <a:pt x="712" y="364"/>
                  </a:lnTo>
                  <a:lnTo>
                    <a:pt x="728" y="355"/>
                  </a:lnTo>
                  <a:lnTo>
                    <a:pt x="746" y="347"/>
                  </a:lnTo>
                  <a:lnTo>
                    <a:pt x="764" y="339"/>
                  </a:lnTo>
                  <a:lnTo>
                    <a:pt x="782" y="334"/>
                  </a:lnTo>
                  <a:lnTo>
                    <a:pt x="803" y="330"/>
                  </a:lnTo>
                  <a:lnTo>
                    <a:pt x="827" y="329"/>
                  </a:lnTo>
                  <a:lnTo>
                    <a:pt x="850" y="329"/>
                  </a:lnTo>
                  <a:lnTo>
                    <a:pt x="873" y="334"/>
                  </a:lnTo>
                  <a:lnTo>
                    <a:pt x="876" y="323"/>
                  </a:lnTo>
                  <a:lnTo>
                    <a:pt x="879" y="311"/>
                  </a:lnTo>
                  <a:lnTo>
                    <a:pt x="886" y="300"/>
                  </a:lnTo>
                  <a:lnTo>
                    <a:pt x="894" y="289"/>
                  </a:lnTo>
                  <a:lnTo>
                    <a:pt x="907" y="278"/>
                  </a:lnTo>
                  <a:lnTo>
                    <a:pt x="920" y="269"/>
                  </a:lnTo>
                  <a:lnTo>
                    <a:pt x="936" y="260"/>
                  </a:lnTo>
                  <a:lnTo>
                    <a:pt x="954" y="255"/>
                  </a:lnTo>
                  <a:lnTo>
                    <a:pt x="967" y="253"/>
                  </a:lnTo>
                  <a:lnTo>
                    <a:pt x="980" y="255"/>
                  </a:lnTo>
                  <a:lnTo>
                    <a:pt x="996" y="253"/>
                  </a:lnTo>
                  <a:lnTo>
                    <a:pt x="1006" y="246"/>
                  </a:lnTo>
                  <a:lnTo>
                    <a:pt x="1014" y="219"/>
                  </a:lnTo>
                  <a:lnTo>
                    <a:pt x="1029" y="194"/>
                  </a:lnTo>
                  <a:lnTo>
                    <a:pt x="1055" y="173"/>
                  </a:lnTo>
                  <a:lnTo>
                    <a:pt x="1084" y="153"/>
                  </a:lnTo>
                  <a:lnTo>
                    <a:pt x="1118" y="135"/>
                  </a:lnTo>
                  <a:lnTo>
                    <a:pt x="1154" y="121"/>
                  </a:lnTo>
                  <a:lnTo>
                    <a:pt x="1193" y="108"/>
                  </a:lnTo>
                  <a:lnTo>
                    <a:pt x="1229" y="99"/>
                  </a:lnTo>
                  <a:lnTo>
                    <a:pt x="1268" y="99"/>
                  </a:lnTo>
                  <a:lnTo>
                    <a:pt x="1307" y="103"/>
                  </a:lnTo>
                  <a:lnTo>
                    <a:pt x="1341" y="108"/>
                  </a:lnTo>
                  <a:lnTo>
                    <a:pt x="1378" y="115"/>
                  </a:lnTo>
                  <a:lnTo>
                    <a:pt x="1409" y="128"/>
                  </a:lnTo>
                  <a:lnTo>
                    <a:pt x="1437" y="140"/>
                  </a:lnTo>
                  <a:lnTo>
                    <a:pt x="1466" y="156"/>
                  </a:lnTo>
                  <a:lnTo>
                    <a:pt x="1492" y="176"/>
                  </a:lnTo>
                  <a:lnTo>
                    <a:pt x="1458" y="190"/>
                  </a:lnTo>
                  <a:lnTo>
                    <a:pt x="1432" y="207"/>
                  </a:lnTo>
                  <a:lnTo>
                    <a:pt x="1409" y="225"/>
                  </a:lnTo>
                  <a:lnTo>
                    <a:pt x="1388" y="242"/>
                  </a:lnTo>
                  <a:lnTo>
                    <a:pt x="1370" y="262"/>
                  </a:lnTo>
                  <a:lnTo>
                    <a:pt x="1349" y="282"/>
                  </a:lnTo>
                  <a:lnTo>
                    <a:pt x="1331" y="302"/>
                  </a:lnTo>
                  <a:lnTo>
                    <a:pt x="1310" y="320"/>
                  </a:lnTo>
                  <a:lnTo>
                    <a:pt x="1279" y="318"/>
                  </a:lnTo>
                  <a:lnTo>
                    <a:pt x="1250" y="316"/>
                  </a:lnTo>
                  <a:lnTo>
                    <a:pt x="1216" y="318"/>
                  </a:lnTo>
                  <a:lnTo>
                    <a:pt x="1185" y="320"/>
                  </a:lnTo>
                  <a:lnTo>
                    <a:pt x="1154" y="325"/>
                  </a:lnTo>
                  <a:lnTo>
                    <a:pt x="1120" y="330"/>
                  </a:lnTo>
                  <a:lnTo>
                    <a:pt x="1092" y="339"/>
                  </a:lnTo>
                  <a:lnTo>
                    <a:pt x="1061" y="350"/>
                  </a:lnTo>
                  <a:lnTo>
                    <a:pt x="983" y="416"/>
                  </a:lnTo>
                  <a:lnTo>
                    <a:pt x="923" y="418"/>
                  </a:lnTo>
                  <a:lnTo>
                    <a:pt x="860" y="418"/>
                  </a:lnTo>
                  <a:lnTo>
                    <a:pt x="801" y="420"/>
                  </a:lnTo>
                  <a:lnTo>
                    <a:pt x="738" y="420"/>
                  </a:lnTo>
                  <a:lnTo>
                    <a:pt x="678" y="420"/>
                  </a:lnTo>
                  <a:lnTo>
                    <a:pt x="616" y="418"/>
                  </a:lnTo>
                  <a:lnTo>
                    <a:pt x="556" y="418"/>
                  </a:lnTo>
                  <a:lnTo>
                    <a:pt x="494" y="418"/>
                  </a:lnTo>
                  <a:lnTo>
                    <a:pt x="434" y="418"/>
                  </a:lnTo>
                  <a:lnTo>
                    <a:pt x="372" y="418"/>
                  </a:lnTo>
                  <a:lnTo>
                    <a:pt x="312" y="418"/>
                  </a:lnTo>
                  <a:lnTo>
                    <a:pt x="250" y="418"/>
                  </a:lnTo>
                  <a:lnTo>
                    <a:pt x="187" y="418"/>
                  </a:lnTo>
                  <a:lnTo>
                    <a:pt x="127" y="420"/>
                  </a:lnTo>
                  <a:lnTo>
                    <a:pt x="65" y="422"/>
                  </a:lnTo>
                  <a:lnTo>
                    <a:pt x="3" y="424"/>
                  </a:lnTo>
                  <a:lnTo>
                    <a:pt x="0" y="408"/>
                  </a:lnTo>
                  <a:lnTo>
                    <a:pt x="3" y="395"/>
                  </a:lnTo>
                  <a:lnTo>
                    <a:pt x="10" y="384"/>
                  </a:lnTo>
                  <a:lnTo>
                    <a:pt x="23" y="375"/>
                  </a:lnTo>
                  <a:lnTo>
                    <a:pt x="39" y="366"/>
                  </a:lnTo>
                  <a:lnTo>
                    <a:pt x="55" y="359"/>
                  </a:lnTo>
                  <a:lnTo>
                    <a:pt x="73" y="350"/>
                  </a:lnTo>
                  <a:lnTo>
                    <a:pt x="86" y="341"/>
                  </a:lnTo>
                  <a:lnTo>
                    <a:pt x="107" y="334"/>
                  </a:lnTo>
                  <a:lnTo>
                    <a:pt x="133" y="332"/>
                  </a:lnTo>
                  <a:lnTo>
                    <a:pt x="161" y="334"/>
                  </a:lnTo>
                  <a:lnTo>
                    <a:pt x="190" y="334"/>
                  </a:lnTo>
                  <a:lnTo>
                    <a:pt x="213" y="332"/>
                  </a:lnTo>
                  <a:lnTo>
                    <a:pt x="229" y="327"/>
                  </a:lnTo>
                  <a:lnTo>
                    <a:pt x="237" y="314"/>
                  </a:lnTo>
                  <a:lnTo>
                    <a:pt x="231" y="293"/>
                  </a:lnTo>
                  <a:lnTo>
                    <a:pt x="239" y="271"/>
                  </a:lnTo>
                  <a:lnTo>
                    <a:pt x="250" y="250"/>
                  </a:lnTo>
                  <a:lnTo>
                    <a:pt x="263" y="230"/>
                  </a:lnTo>
                  <a:lnTo>
                    <a:pt x="278" y="210"/>
                  </a:lnTo>
                  <a:lnTo>
                    <a:pt x="296" y="194"/>
                  </a:lnTo>
                  <a:lnTo>
                    <a:pt x="320" y="180"/>
                  </a:lnTo>
                  <a:lnTo>
                    <a:pt x="348" y="169"/>
                  </a:lnTo>
                  <a:lnTo>
                    <a:pt x="380" y="164"/>
                  </a:lnTo>
                  <a:lnTo>
                    <a:pt x="413" y="162"/>
                  </a:lnTo>
                  <a:lnTo>
                    <a:pt x="447" y="164"/>
                  </a:lnTo>
                  <a:lnTo>
                    <a:pt x="481" y="169"/>
                  </a:lnTo>
                  <a:lnTo>
                    <a:pt x="512" y="178"/>
                  </a:lnTo>
                  <a:lnTo>
                    <a:pt x="543" y="190"/>
                  </a:lnTo>
                  <a:lnTo>
                    <a:pt x="572" y="205"/>
                  </a:lnTo>
                  <a:lnTo>
                    <a:pt x="598" y="221"/>
                  </a:lnTo>
                  <a:lnTo>
                    <a:pt x="621" y="241"/>
                  </a:lnTo>
                  <a:lnTo>
                    <a:pt x="637" y="225"/>
                  </a:lnTo>
                  <a:lnTo>
                    <a:pt x="655" y="208"/>
                  </a:lnTo>
                  <a:lnTo>
                    <a:pt x="676" y="194"/>
                  </a:lnTo>
                  <a:lnTo>
                    <a:pt x="697" y="183"/>
                  </a:lnTo>
                  <a:lnTo>
                    <a:pt x="717" y="173"/>
                  </a:lnTo>
                  <a:lnTo>
                    <a:pt x="741" y="162"/>
                  </a:lnTo>
                  <a:lnTo>
                    <a:pt x="767" y="155"/>
                  </a:lnTo>
                  <a:lnTo>
                    <a:pt x="793" y="147"/>
                  </a:lnTo>
                  <a:lnTo>
                    <a:pt x="808" y="147"/>
                  </a:lnTo>
                  <a:lnTo>
                    <a:pt x="827" y="147"/>
                  </a:lnTo>
                  <a:lnTo>
                    <a:pt x="845" y="147"/>
                  </a:lnTo>
                  <a:lnTo>
                    <a:pt x="863" y="147"/>
                  </a:lnTo>
                  <a:lnTo>
                    <a:pt x="881" y="149"/>
                  </a:lnTo>
                  <a:lnTo>
                    <a:pt x="899" y="153"/>
                  </a:lnTo>
                  <a:lnTo>
                    <a:pt x="915" y="156"/>
                  </a:lnTo>
                  <a:lnTo>
                    <a:pt x="928" y="162"/>
                  </a:lnTo>
                  <a:lnTo>
                    <a:pt x="933" y="160"/>
                  </a:lnTo>
                  <a:lnTo>
                    <a:pt x="936" y="156"/>
                  </a:lnTo>
                  <a:lnTo>
                    <a:pt x="936" y="153"/>
                  </a:lnTo>
                  <a:lnTo>
                    <a:pt x="936" y="147"/>
                  </a:lnTo>
                  <a:lnTo>
                    <a:pt x="907" y="140"/>
                  </a:lnTo>
                  <a:lnTo>
                    <a:pt x="881" y="135"/>
                  </a:lnTo>
                  <a:lnTo>
                    <a:pt x="855" y="131"/>
                  </a:lnTo>
                  <a:lnTo>
                    <a:pt x="829" y="129"/>
                  </a:lnTo>
                  <a:lnTo>
                    <a:pt x="803" y="129"/>
                  </a:lnTo>
                  <a:lnTo>
                    <a:pt x="780" y="133"/>
                  </a:lnTo>
                  <a:lnTo>
                    <a:pt x="754" y="138"/>
                  </a:lnTo>
                  <a:lnTo>
                    <a:pt x="725" y="146"/>
                  </a:lnTo>
                  <a:lnTo>
                    <a:pt x="616" y="205"/>
                  </a:lnTo>
                  <a:lnTo>
                    <a:pt x="489" y="147"/>
                  </a:lnTo>
                  <a:lnTo>
                    <a:pt x="502" y="124"/>
                  </a:lnTo>
                  <a:lnTo>
                    <a:pt x="522" y="101"/>
                  </a:lnTo>
                  <a:lnTo>
                    <a:pt x="543" y="81"/>
                  </a:lnTo>
                  <a:lnTo>
                    <a:pt x="569" y="63"/>
                  </a:lnTo>
                  <a:lnTo>
                    <a:pt x="598" y="45"/>
                  </a:lnTo>
                  <a:lnTo>
                    <a:pt x="629" y="31"/>
                  </a:lnTo>
                  <a:lnTo>
                    <a:pt x="663" y="20"/>
                  </a:lnTo>
                  <a:lnTo>
                    <a:pt x="699" y="11"/>
                  </a:lnTo>
                  <a:lnTo>
                    <a:pt x="743" y="4"/>
                  </a:lnTo>
                  <a:lnTo>
                    <a:pt x="788" y="0"/>
                  </a:lnTo>
                  <a:lnTo>
                    <a:pt x="837" y="0"/>
                  </a:lnTo>
                  <a:lnTo>
                    <a:pt x="884" y="2"/>
                  </a:lnTo>
                  <a:lnTo>
                    <a:pt x="933" y="11"/>
                  </a:lnTo>
                  <a:lnTo>
                    <a:pt x="977" y="22"/>
                  </a:lnTo>
                  <a:lnTo>
                    <a:pt x="1016" y="36"/>
                  </a:lnTo>
                  <a:lnTo>
                    <a:pt x="1053" y="54"/>
                  </a:lnTo>
                  <a:lnTo>
                    <a:pt x="1068" y="68"/>
                  </a:lnTo>
                  <a:lnTo>
                    <a:pt x="1089" y="81"/>
                  </a:lnTo>
                  <a:lnTo>
                    <a:pt x="1105" y="95"/>
                  </a:lnTo>
                  <a:lnTo>
                    <a:pt x="1110" y="11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auto">
            <a:xfrm>
              <a:off x="3186" y="476"/>
              <a:ext cx="2209" cy="442"/>
            </a:xfrm>
            <a:custGeom>
              <a:avLst/>
              <a:gdLst/>
              <a:ahLst/>
              <a:cxnLst>
                <a:cxn ang="0">
                  <a:pos x="1547" y="187"/>
                </a:cxn>
                <a:cxn ang="0">
                  <a:pos x="1500" y="205"/>
                </a:cxn>
                <a:cxn ang="0">
                  <a:pos x="1453" y="225"/>
                </a:cxn>
                <a:cxn ang="0">
                  <a:pos x="1333" y="266"/>
                </a:cxn>
                <a:cxn ang="0">
                  <a:pos x="1266" y="264"/>
                </a:cxn>
                <a:cxn ang="0">
                  <a:pos x="1209" y="277"/>
                </a:cxn>
                <a:cxn ang="0">
                  <a:pos x="1146" y="329"/>
                </a:cxn>
                <a:cxn ang="0">
                  <a:pos x="1172" y="336"/>
                </a:cxn>
                <a:cxn ang="0">
                  <a:pos x="1217" y="298"/>
                </a:cxn>
                <a:cxn ang="0">
                  <a:pos x="1284" y="282"/>
                </a:cxn>
                <a:cxn ang="0">
                  <a:pos x="1359" y="289"/>
                </a:cxn>
                <a:cxn ang="0">
                  <a:pos x="1445" y="251"/>
                </a:cxn>
                <a:cxn ang="0">
                  <a:pos x="1560" y="210"/>
                </a:cxn>
                <a:cxn ang="0">
                  <a:pos x="1690" y="207"/>
                </a:cxn>
                <a:cxn ang="0">
                  <a:pos x="1765" y="221"/>
                </a:cxn>
                <a:cxn ang="0">
                  <a:pos x="1833" y="244"/>
                </a:cxn>
                <a:cxn ang="0">
                  <a:pos x="1846" y="269"/>
                </a:cxn>
                <a:cxn ang="0">
                  <a:pos x="1794" y="289"/>
                </a:cxn>
                <a:cxn ang="0">
                  <a:pos x="1757" y="321"/>
                </a:cxn>
                <a:cxn ang="0">
                  <a:pos x="1773" y="330"/>
                </a:cxn>
                <a:cxn ang="0">
                  <a:pos x="1822" y="300"/>
                </a:cxn>
                <a:cxn ang="0">
                  <a:pos x="1885" y="282"/>
                </a:cxn>
                <a:cxn ang="0">
                  <a:pos x="1996" y="289"/>
                </a:cxn>
                <a:cxn ang="0">
                  <a:pos x="2121" y="332"/>
                </a:cxn>
                <a:cxn ang="0">
                  <a:pos x="2209" y="409"/>
                </a:cxn>
                <a:cxn ang="0">
                  <a:pos x="2199" y="442"/>
                </a:cxn>
                <a:cxn ang="0">
                  <a:pos x="2061" y="440"/>
                </a:cxn>
                <a:cxn ang="0">
                  <a:pos x="1879" y="436"/>
                </a:cxn>
                <a:cxn ang="0">
                  <a:pos x="1695" y="433"/>
                </a:cxn>
                <a:cxn ang="0">
                  <a:pos x="1513" y="429"/>
                </a:cxn>
                <a:cxn ang="0">
                  <a:pos x="1328" y="427"/>
                </a:cxn>
                <a:cxn ang="0">
                  <a:pos x="1146" y="425"/>
                </a:cxn>
                <a:cxn ang="0">
                  <a:pos x="962" y="424"/>
                </a:cxn>
                <a:cxn ang="0">
                  <a:pos x="780" y="422"/>
                </a:cxn>
                <a:cxn ang="0">
                  <a:pos x="601" y="420"/>
                </a:cxn>
                <a:cxn ang="0">
                  <a:pos x="421" y="420"/>
                </a:cxn>
                <a:cxn ang="0">
                  <a:pos x="242" y="420"/>
                </a:cxn>
                <a:cxn ang="0">
                  <a:pos x="18" y="386"/>
                </a:cxn>
                <a:cxn ang="0">
                  <a:pos x="70" y="373"/>
                </a:cxn>
                <a:cxn ang="0">
                  <a:pos x="107" y="370"/>
                </a:cxn>
                <a:cxn ang="0">
                  <a:pos x="143" y="373"/>
                </a:cxn>
                <a:cxn ang="0">
                  <a:pos x="185" y="350"/>
                </a:cxn>
                <a:cxn ang="0">
                  <a:pos x="229" y="316"/>
                </a:cxn>
                <a:cxn ang="0">
                  <a:pos x="291" y="291"/>
                </a:cxn>
                <a:cxn ang="0">
                  <a:pos x="437" y="289"/>
                </a:cxn>
                <a:cxn ang="0">
                  <a:pos x="577" y="316"/>
                </a:cxn>
                <a:cxn ang="0">
                  <a:pos x="673" y="339"/>
                </a:cxn>
                <a:cxn ang="0">
                  <a:pos x="624" y="309"/>
                </a:cxn>
                <a:cxn ang="0">
                  <a:pos x="559" y="295"/>
                </a:cxn>
                <a:cxn ang="0">
                  <a:pos x="528" y="260"/>
                </a:cxn>
                <a:cxn ang="0">
                  <a:pos x="598" y="205"/>
                </a:cxn>
                <a:cxn ang="0">
                  <a:pos x="691" y="173"/>
                </a:cxn>
                <a:cxn ang="0">
                  <a:pos x="790" y="176"/>
                </a:cxn>
                <a:cxn ang="0">
                  <a:pos x="884" y="207"/>
                </a:cxn>
                <a:cxn ang="0">
                  <a:pos x="957" y="255"/>
                </a:cxn>
                <a:cxn ang="0">
                  <a:pos x="938" y="216"/>
                </a:cxn>
                <a:cxn ang="0">
                  <a:pos x="868" y="178"/>
                </a:cxn>
                <a:cxn ang="0">
                  <a:pos x="879" y="130"/>
                </a:cxn>
                <a:cxn ang="0">
                  <a:pos x="970" y="56"/>
                </a:cxn>
                <a:cxn ang="0">
                  <a:pos x="1092" y="13"/>
                </a:cxn>
                <a:cxn ang="0">
                  <a:pos x="1245" y="4"/>
                </a:cxn>
                <a:cxn ang="0">
                  <a:pos x="1404" y="47"/>
                </a:cxn>
                <a:cxn ang="0">
                  <a:pos x="1523" y="131"/>
                </a:cxn>
              </a:cxnLst>
              <a:rect l="0" t="0" r="r" b="b"/>
              <a:pathLst>
                <a:path w="2209" h="442">
                  <a:moveTo>
                    <a:pt x="1554" y="165"/>
                  </a:moveTo>
                  <a:lnTo>
                    <a:pt x="1554" y="178"/>
                  </a:lnTo>
                  <a:lnTo>
                    <a:pt x="1547" y="187"/>
                  </a:lnTo>
                  <a:lnTo>
                    <a:pt x="1534" y="194"/>
                  </a:lnTo>
                  <a:lnTo>
                    <a:pt x="1518" y="199"/>
                  </a:lnTo>
                  <a:lnTo>
                    <a:pt x="1500" y="205"/>
                  </a:lnTo>
                  <a:lnTo>
                    <a:pt x="1482" y="210"/>
                  </a:lnTo>
                  <a:lnTo>
                    <a:pt x="1466" y="216"/>
                  </a:lnTo>
                  <a:lnTo>
                    <a:pt x="1453" y="225"/>
                  </a:lnTo>
                  <a:lnTo>
                    <a:pt x="1378" y="269"/>
                  </a:lnTo>
                  <a:lnTo>
                    <a:pt x="1354" y="268"/>
                  </a:lnTo>
                  <a:lnTo>
                    <a:pt x="1333" y="266"/>
                  </a:lnTo>
                  <a:lnTo>
                    <a:pt x="1310" y="264"/>
                  </a:lnTo>
                  <a:lnTo>
                    <a:pt x="1289" y="264"/>
                  </a:lnTo>
                  <a:lnTo>
                    <a:pt x="1266" y="264"/>
                  </a:lnTo>
                  <a:lnTo>
                    <a:pt x="1248" y="266"/>
                  </a:lnTo>
                  <a:lnTo>
                    <a:pt x="1227" y="269"/>
                  </a:lnTo>
                  <a:lnTo>
                    <a:pt x="1209" y="277"/>
                  </a:lnTo>
                  <a:lnTo>
                    <a:pt x="1183" y="293"/>
                  </a:lnTo>
                  <a:lnTo>
                    <a:pt x="1162" y="311"/>
                  </a:lnTo>
                  <a:lnTo>
                    <a:pt x="1146" y="329"/>
                  </a:lnTo>
                  <a:lnTo>
                    <a:pt x="1144" y="350"/>
                  </a:lnTo>
                  <a:lnTo>
                    <a:pt x="1162" y="347"/>
                  </a:lnTo>
                  <a:lnTo>
                    <a:pt x="1172" y="336"/>
                  </a:lnTo>
                  <a:lnTo>
                    <a:pt x="1183" y="321"/>
                  </a:lnTo>
                  <a:lnTo>
                    <a:pt x="1196" y="311"/>
                  </a:lnTo>
                  <a:lnTo>
                    <a:pt x="1217" y="298"/>
                  </a:lnTo>
                  <a:lnTo>
                    <a:pt x="1237" y="289"/>
                  </a:lnTo>
                  <a:lnTo>
                    <a:pt x="1261" y="284"/>
                  </a:lnTo>
                  <a:lnTo>
                    <a:pt x="1284" y="282"/>
                  </a:lnTo>
                  <a:lnTo>
                    <a:pt x="1310" y="282"/>
                  </a:lnTo>
                  <a:lnTo>
                    <a:pt x="1336" y="286"/>
                  </a:lnTo>
                  <a:lnTo>
                    <a:pt x="1359" y="289"/>
                  </a:lnTo>
                  <a:lnTo>
                    <a:pt x="1385" y="293"/>
                  </a:lnTo>
                  <a:lnTo>
                    <a:pt x="1414" y="271"/>
                  </a:lnTo>
                  <a:lnTo>
                    <a:pt x="1445" y="251"/>
                  </a:lnTo>
                  <a:lnTo>
                    <a:pt x="1482" y="234"/>
                  </a:lnTo>
                  <a:lnTo>
                    <a:pt x="1518" y="221"/>
                  </a:lnTo>
                  <a:lnTo>
                    <a:pt x="1560" y="210"/>
                  </a:lnTo>
                  <a:lnTo>
                    <a:pt x="1601" y="205"/>
                  </a:lnTo>
                  <a:lnTo>
                    <a:pt x="1645" y="203"/>
                  </a:lnTo>
                  <a:lnTo>
                    <a:pt x="1690" y="207"/>
                  </a:lnTo>
                  <a:lnTo>
                    <a:pt x="1716" y="210"/>
                  </a:lnTo>
                  <a:lnTo>
                    <a:pt x="1742" y="216"/>
                  </a:lnTo>
                  <a:lnTo>
                    <a:pt x="1765" y="221"/>
                  </a:lnTo>
                  <a:lnTo>
                    <a:pt x="1791" y="226"/>
                  </a:lnTo>
                  <a:lnTo>
                    <a:pt x="1812" y="235"/>
                  </a:lnTo>
                  <a:lnTo>
                    <a:pt x="1833" y="244"/>
                  </a:lnTo>
                  <a:lnTo>
                    <a:pt x="1851" y="257"/>
                  </a:lnTo>
                  <a:lnTo>
                    <a:pt x="1866" y="269"/>
                  </a:lnTo>
                  <a:lnTo>
                    <a:pt x="1846" y="269"/>
                  </a:lnTo>
                  <a:lnTo>
                    <a:pt x="1827" y="273"/>
                  </a:lnTo>
                  <a:lnTo>
                    <a:pt x="1809" y="280"/>
                  </a:lnTo>
                  <a:lnTo>
                    <a:pt x="1794" y="289"/>
                  </a:lnTo>
                  <a:lnTo>
                    <a:pt x="1781" y="298"/>
                  </a:lnTo>
                  <a:lnTo>
                    <a:pt x="1768" y="309"/>
                  </a:lnTo>
                  <a:lnTo>
                    <a:pt x="1757" y="321"/>
                  </a:lnTo>
                  <a:lnTo>
                    <a:pt x="1749" y="332"/>
                  </a:lnTo>
                  <a:lnTo>
                    <a:pt x="1760" y="341"/>
                  </a:lnTo>
                  <a:lnTo>
                    <a:pt x="1773" y="330"/>
                  </a:lnTo>
                  <a:lnTo>
                    <a:pt x="1788" y="320"/>
                  </a:lnTo>
                  <a:lnTo>
                    <a:pt x="1804" y="309"/>
                  </a:lnTo>
                  <a:lnTo>
                    <a:pt x="1822" y="300"/>
                  </a:lnTo>
                  <a:lnTo>
                    <a:pt x="1843" y="293"/>
                  </a:lnTo>
                  <a:lnTo>
                    <a:pt x="1864" y="286"/>
                  </a:lnTo>
                  <a:lnTo>
                    <a:pt x="1885" y="282"/>
                  </a:lnTo>
                  <a:lnTo>
                    <a:pt x="1908" y="282"/>
                  </a:lnTo>
                  <a:lnTo>
                    <a:pt x="1952" y="284"/>
                  </a:lnTo>
                  <a:lnTo>
                    <a:pt x="1996" y="289"/>
                  </a:lnTo>
                  <a:lnTo>
                    <a:pt x="2040" y="300"/>
                  </a:lnTo>
                  <a:lnTo>
                    <a:pt x="2082" y="314"/>
                  </a:lnTo>
                  <a:lnTo>
                    <a:pt x="2121" y="332"/>
                  </a:lnTo>
                  <a:lnTo>
                    <a:pt x="2155" y="354"/>
                  </a:lnTo>
                  <a:lnTo>
                    <a:pt x="2186" y="379"/>
                  </a:lnTo>
                  <a:lnTo>
                    <a:pt x="2209" y="409"/>
                  </a:lnTo>
                  <a:lnTo>
                    <a:pt x="2207" y="420"/>
                  </a:lnTo>
                  <a:lnTo>
                    <a:pt x="2204" y="433"/>
                  </a:lnTo>
                  <a:lnTo>
                    <a:pt x="2199" y="442"/>
                  </a:lnTo>
                  <a:lnTo>
                    <a:pt x="2183" y="442"/>
                  </a:lnTo>
                  <a:lnTo>
                    <a:pt x="2124" y="440"/>
                  </a:lnTo>
                  <a:lnTo>
                    <a:pt x="2061" y="440"/>
                  </a:lnTo>
                  <a:lnTo>
                    <a:pt x="2001" y="438"/>
                  </a:lnTo>
                  <a:lnTo>
                    <a:pt x="1939" y="436"/>
                  </a:lnTo>
                  <a:lnTo>
                    <a:pt x="1879" y="436"/>
                  </a:lnTo>
                  <a:lnTo>
                    <a:pt x="1817" y="434"/>
                  </a:lnTo>
                  <a:lnTo>
                    <a:pt x="1757" y="433"/>
                  </a:lnTo>
                  <a:lnTo>
                    <a:pt x="1695" y="433"/>
                  </a:lnTo>
                  <a:lnTo>
                    <a:pt x="1635" y="431"/>
                  </a:lnTo>
                  <a:lnTo>
                    <a:pt x="1573" y="431"/>
                  </a:lnTo>
                  <a:lnTo>
                    <a:pt x="1513" y="429"/>
                  </a:lnTo>
                  <a:lnTo>
                    <a:pt x="1450" y="429"/>
                  </a:lnTo>
                  <a:lnTo>
                    <a:pt x="1391" y="427"/>
                  </a:lnTo>
                  <a:lnTo>
                    <a:pt x="1328" y="427"/>
                  </a:lnTo>
                  <a:lnTo>
                    <a:pt x="1269" y="425"/>
                  </a:lnTo>
                  <a:lnTo>
                    <a:pt x="1206" y="425"/>
                  </a:lnTo>
                  <a:lnTo>
                    <a:pt x="1146" y="425"/>
                  </a:lnTo>
                  <a:lnTo>
                    <a:pt x="1084" y="424"/>
                  </a:lnTo>
                  <a:lnTo>
                    <a:pt x="1024" y="424"/>
                  </a:lnTo>
                  <a:lnTo>
                    <a:pt x="962" y="424"/>
                  </a:lnTo>
                  <a:lnTo>
                    <a:pt x="902" y="422"/>
                  </a:lnTo>
                  <a:lnTo>
                    <a:pt x="842" y="422"/>
                  </a:lnTo>
                  <a:lnTo>
                    <a:pt x="780" y="422"/>
                  </a:lnTo>
                  <a:lnTo>
                    <a:pt x="720" y="422"/>
                  </a:lnTo>
                  <a:lnTo>
                    <a:pt x="660" y="422"/>
                  </a:lnTo>
                  <a:lnTo>
                    <a:pt x="601" y="420"/>
                  </a:lnTo>
                  <a:lnTo>
                    <a:pt x="541" y="420"/>
                  </a:lnTo>
                  <a:lnTo>
                    <a:pt x="481" y="420"/>
                  </a:lnTo>
                  <a:lnTo>
                    <a:pt x="421" y="420"/>
                  </a:lnTo>
                  <a:lnTo>
                    <a:pt x="361" y="420"/>
                  </a:lnTo>
                  <a:lnTo>
                    <a:pt x="302" y="420"/>
                  </a:lnTo>
                  <a:lnTo>
                    <a:pt x="242" y="420"/>
                  </a:lnTo>
                  <a:lnTo>
                    <a:pt x="0" y="411"/>
                  </a:lnTo>
                  <a:lnTo>
                    <a:pt x="3" y="397"/>
                  </a:lnTo>
                  <a:lnTo>
                    <a:pt x="18" y="386"/>
                  </a:lnTo>
                  <a:lnTo>
                    <a:pt x="36" y="377"/>
                  </a:lnTo>
                  <a:lnTo>
                    <a:pt x="57" y="373"/>
                  </a:lnTo>
                  <a:lnTo>
                    <a:pt x="70" y="373"/>
                  </a:lnTo>
                  <a:lnTo>
                    <a:pt x="81" y="373"/>
                  </a:lnTo>
                  <a:lnTo>
                    <a:pt x="94" y="372"/>
                  </a:lnTo>
                  <a:lnTo>
                    <a:pt x="107" y="370"/>
                  </a:lnTo>
                  <a:lnTo>
                    <a:pt x="120" y="370"/>
                  </a:lnTo>
                  <a:lnTo>
                    <a:pt x="133" y="370"/>
                  </a:lnTo>
                  <a:lnTo>
                    <a:pt x="143" y="373"/>
                  </a:lnTo>
                  <a:lnTo>
                    <a:pt x="156" y="377"/>
                  </a:lnTo>
                  <a:lnTo>
                    <a:pt x="169" y="364"/>
                  </a:lnTo>
                  <a:lnTo>
                    <a:pt x="185" y="350"/>
                  </a:lnTo>
                  <a:lnTo>
                    <a:pt x="198" y="338"/>
                  </a:lnTo>
                  <a:lnTo>
                    <a:pt x="213" y="327"/>
                  </a:lnTo>
                  <a:lnTo>
                    <a:pt x="229" y="316"/>
                  </a:lnTo>
                  <a:lnTo>
                    <a:pt x="247" y="305"/>
                  </a:lnTo>
                  <a:lnTo>
                    <a:pt x="268" y="298"/>
                  </a:lnTo>
                  <a:lnTo>
                    <a:pt x="291" y="291"/>
                  </a:lnTo>
                  <a:lnTo>
                    <a:pt x="341" y="287"/>
                  </a:lnTo>
                  <a:lnTo>
                    <a:pt x="390" y="287"/>
                  </a:lnTo>
                  <a:lnTo>
                    <a:pt x="437" y="289"/>
                  </a:lnTo>
                  <a:lnTo>
                    <a:pt x="486" y="295"/>
                  </a:lnTo>
                  <a:lnTo>
                    <a:pt x="530" y="304"/>
                  </a:lnTo>
                  <a:lnTo>
                    <a:pt x="577" y="316"/>
                  </a:lnTo>
                  <a:lnTo>
                    <a:pt x="619" y="332"/>
                  </a:lnTo>
                  <a:lnTo>
                    <a:pt x="658" y="352"/>
                  </a:lnTo>
                  <a:lnTo>
                    <a:pt x="673" y="339"/>
                  </a:lnTo>
                  <a:lnTo>
                    <a:pt x="660" y="325"/>
                  </a:lnTo>
                  <a:lnTo>
                    <a:pt x="642" y="316"/>
                  </a:lnTo>
                  <a:lnTo>
                    <a:pt x="624" y="309"/>
                  </a:lnTo>
                  <a:lnTo>
                    <a:pt x="603" y="304"/>
                  </a:lnTo>
                  <a:lnTo>
                    <a:pt x="580" y="298"/>
                  </a:lnTo>
                  <a:lnTo>
                    <a:pt x="559" y="295"/>
                  </a:lnTo>
                  <a:lnTo>
                    <a:pt x="536" y="289"/>
                  </a:lnTo>
                  <a:lnTo>
                    <a:pt x="515" y="284"/>
                  </a:lnTo>
                  <a:lnTo>
                    <a:pt x="528" y="260"/>
                  </a:lnTo>
                  <a:lnTo>
                    <a:pt x="549" y="239"/>
                  </a:lnTo>
                  <a:lnTo>
                    <a:pt x="569" y="221"/>
                  </a:lnTo>
                  <a:lnTo>
                    <a:pt x="598" y="205"/>
                  </a:lnTo>
                  <a:lnTo>
                    <a:pt x="627" y="190"/>
                  </a:lnTo>
                  <a:lnTo>
                    <a:pt x="658" y="180"/>
                  </a:lnTo>
                  <a:lnTo>
                    <a:pt x="691" y="173"/>
                  </a:lnTo>
                  <a:lnTo>
                    <a:pt x="728" y="169"/>
                  </a:lnTo>
                  <a:lnTo>
                    <a:pt x="759" y="171"/>
                  </a:lnTo>
                  <a:lnTo>
                    <a:pt x="790" y="176"/>
                  </a:lnTo>
                  <a:lnTo>
                    <a:pt x="824" y="183"/>
                  </a:lnTo>
                  <a:lnTo>
                    <a:pt x="855" y="192"/>
                  </a:lnTo>
                  <a:lnTo>
                    <a:pt x="884" y="207"/>
                  </a:lnTo>
                  <a:lnTo>
                    <a:pt x="910" y="221"/>
                  </a:lnTo>
                  <a:lnTo>
                    <a:pt x="936" y="237"/>
                  </a:lnTo>
                  <a:lnTo>
                    <a:pt x="957" y="255"/>
                  </a:lnTo>
                  <a:lnTo>
                    <a:pt x="970" y="248"/>
                  </a:lnTo>
                  <a:lnTo>
                    <a:pt x="959" y="230"/>
                  </a:lnTo>
                  <a:lnTo>
                    <a:pt x="938" y="216"/>
                  </a:lnTo>
                  <a:lnTo>
                    <a:pt x="912" y="203"/>
                  </a:lnTo>
                  <a:lnTo>
                    <a:pt x="889" y="190"/>
                  </a:lnTo>
                  <a:lnTo>
                    <a:pt x="868" y="178"/>
                  </a:lnTo>
                  <a:lnTo>
                    <a:pt x="855" y="165"/>
                  </a:lnTo>
                  <a:lnTo>
                    <a:pt x="858" y="149"/>
                  </a:lnTo>
                  <a:lnTo>
                    <a:pt x="879" y="130"/>
                  </a:lnTo>
                  <a:lnTo>
                    <a:pt x="905" y="103"/>
                  </a:lnTo>
                  <a:lnTo>
                    <a:pt x="933" y="77"/>
                  </a:lnTo>
                  <a:lnTo>
                    <a:pt x="970" y="56"/>
                  </a:lnTo>
                  <a:lnTo>
                    <a:pt x="1009" y="38"/>
                  </a:lnTo>
                  <a:lnTo>
                    <a:pt x="1048" y="24"/>
                  </a:lnTo>
                  <a:lnTo>
                    <a:pt x="1092" y="13"/>
                  </a:lnTo>
                  <a:lnTo>
                    <a:pt x="1136" y="4"/>
                  </a:lnTo>
                  <a:lnTo>
                    <a:pt x="1183" y="0"/>
                  </a:lnTo>
                  <a:lnTo>
                    <a:pt x="1245" y="4"/>
                  </a:lnTo>
                  <a:lnTo>
                    <a:pt x="1302" y="13"/>
                  </a:lnTo>
                  <a:lnTo>
                    <a:pt x="1354" y="27"/>
                  </a:lnTo>
                  <a:lnTo>
                    <a:pt x="1404" y="47"/>
                  </a:lnTo>
                  <a:lnTo>
                    <a:pt x="1448" y="72"/>
                  </a:lnTo>
                  <a:lnTo>
                    <a:pt x="1487" y="101"/>
                  </a:lnTo>
                  <a:lnTo>
                    <a:pt x="1523" y="131"/>
                  </a:lnTo>
                  <a:lnTo>
                    <a:pt x="1554" y="16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auto">
            <a:xfrm>
              <a:off x="597" y="487"/>
              <a:ext cx="2334" cy="983"/>
            </a:xfrm>
            <a:custGeom>
              <a:avLst/>
              <a:gdLst/>
              <a:ahLst/>
              <a:cxnLst>
                <a:cxn ang="0">
                  <a:pos x="2332" y="88"/>
                </a:cxn>
                <a:cxn ang="0">
                  <a:pos x="2288" y="115"/>
                </a:cxn>
                <a:cxn ang="0">
                  <a:pos x="2207" y="108"/>
                </a:cxn>
                <a:cxn ang="0">
                  <a:pos x="2124" y="93"/>
                </a:cxn>
                <a:cxn ang="0">
                  <a:pos x="1978" y="81"/>
                </a:cxn>
                <a:cxn ang="0">
                  <a:pos x="1755" y="74"/>
                </a:cxn>
                <a:cxn ang="0">
                  <a:pos x="1534" y="86"/>
                </a:cxn>
                <a:cxn ang="0">
                  <a:pos x="1318" y="115"/>
                </a:cxn>
                <a:cxn ang="0">
                  <a:pos x="1110" y="162"/>
                </a:cxn>
                <a:cxn ang="0">
                  <a:pos x="913" y="228"/>
                </a:cxn>
                <a:cxn ang="0">
                  <a:pos x="728" y="312"/>
                </a:cxn>
                <a:cxn ang="0">
                  <a:pos x="557" y="416"/>
                </a:cxn>
                <a:cxn ang="0">
                  <a:pos x="416" y="533"/>
                </a:cxn>
                <a:cxn ang="0">
                  <a:pos x="302" y="649"/>
                </a:cxn>
                <a:cxn ang="0">
                  <a:pos x="208" y="773"/>
                </a:cxn>
                <a:cxn ang="0">
                  <a:pos x="138" y="908"/>
                </a:cxn>
                <a:cxn ang="0">
                  <a:pos x="102" y="980"/>
                </a:cxn>
                <a:cxn ang="0">
                  <a:pos x="73" y="981"/>
                </a:cxn>
                <a:cxn ang="0">
                  <a:pos x="42" y="983"/>
                </a:cxn>
                <a:cxn ang="0">
                  <a:pos x="13" y="981"/>
                </a:cxn>
                <a:cxn ang="0">
                  <a:pos x="24" y="920"/>
                </a:cxn>
                <a:cxn ang="0">
                  <a:pos x="83" y="807"/>
                </a:cxn>
                <a:cxn ang="0">
                  <a:pos x="154" y="700"/>
                </a:cxn>
                <a:cxn ang="0">
                  <a:pos x="234" y="596"/>
                </a:cxn>
                <a:cxn ang="0">
                  <a:pos x="343" y="488"/>
                </a:cxn>
                <a:cxn ang="0">
                  <a:pos x="486" y="380"/>
                </a:cxn>
                <a:cxn ang="0">
                  <a:pos x="645" y="282"/>
                </a:cxn>
                <a:cxn ang="0">
                  <a:pos x="816" y="197"/>
                </a:cxn>
                <a:cxn ang="0">
                  <a:pos x="998" y="126"/>
                </a:cxn>
                <a:cxn ang="0">
                  <a:pos x="1191" y="68"/>
                </a:cxn>
                <a:cxn ang="0">
                  <a:pos x="1391" y="29"/>
                </a:cxn>
                <a:cxn ang="0">
                  <a:pos x="1594" y="5"/>
                </a:cxn>
                <a:cxn ang="0">
                  <a:pos x="1737" y="0"/>
                </a:cxn>
                <a:cxn ang="0">
                  <a:pos x="1820" y="0"/>
                </a:cxn>
                <a:cxn ang="0">
                  <a:pos x="1898" y="4"/>
                </a:cxn>
                <a:cxn ang="0">
                  <a:pos x="1976" y="9"/>
                </a:cxn>
                <a:cxn ang="0">
                  <a:pos x="2051" y="18"/>
                </a:cxn>
                <a:cxn ang="0">
                  <a:pos x="2129" y="27"/>
                </a:cxn>
                <a:cxn ang="0">
                  <a:pos x="2210" y="38"/>
                </a:cxn>
                <a:cxn ang="0">
                  <a:pos x="2293" y="47"/>
                </a:cxn>
              </a:cxnLst>
              <a:rect l="0" t="0" r="r" b="b"/>
              <a:pathLst>
                <a:path w="2334" h="983">
                  <a:moveTo>
                    <a:pt x="2334" y="52"/>
                  </a:moveTo>
                  <a:lnTo>
                    <a:pt x="2332" y="88"/>
                  </a:lnTo>
                  <a:lnTo>
                    <a:pt x="2316" y="108"/>
                  </a:lnTo>
                  <a:lnTo>
                    <a:pt x="2288" y="115"/>
                  </a:lnTo>
                  <a:lnTo>
                    <a:pt x="2249" y="115"/>
                  </a:lnTo>
                  <a:lnTo>
                    <a:pt x="2207" y="108"/>
                  </a:lnTo>
                  <a:lnTo>
                    <a:pt x="2163" y="99"/>
                  </a:lnTo>
                  <a:lnTo>
                    <a:pt x="2124" y="93"/>
                  </a:lnTo>
                  <a:lnTo>
                    <a:pt x="2090" y="92"/>
                  </a:lnTo>
                  <a:lnTo>
                    <a:pt x="1978" y="81"/>
                  </a:lnTo>
                  <a:lnTo>
                    <a:pt x="1867" y="75"/>
                  </a:lnTo>
                  <a:lnTo>
                    <a:pt x="1755" y="74"/>
                  </a:lnTo>
                  <a:lnTo>
                    <a:pt x="1643" y="77"/>
                  </a:lnTo>
                  <a:lnTo>
                    <a:pt x="1534" y="86"/>
                  </a:lnTo>
                  <a:lnTo>
                    <a:pt x="1425" y="97"/>
                  </a:lnTo>
                  <a:lnTo>
                    <a:pt x="1318" y="115"/>
                  </a:lnTo>
                  <a:lnTo>
                    <a:pt x="1214" y="136"/>
                  </a:lnTo>
                  <a:lnTo>
                    <a:pt x="1110" y="162"/>
                  </a:lnTo>
                  <a:lnTo>
                    <a:pt x="1011" y="194"/>
                  </a:lnTo>
                  <a:lnTo>
                    <a:pt x="913" y="228"/>
                  </a:lnTo>
                  <a:lnTo>
                    <a:pt x="819" y="269"/>
                  </a:lnTo>
                  <a:lnTo>
                    <a:pt x="728" y="312"/>
                  </a:lnTo>
                  <a:lnTo>
                    <a:pt x="642" y="362"/>
                  </a:lnTo>
                  <a:lnTo>
                    <a:pt x="557" y="416"/>
                  </a:lnTo>
                  <a:lnTo>
                    <a:pt x="479" y="475"/>
                  </a:lnTo>
                  <a:lnTo>
                    <a:pt x="416" y="533"/>
                  </a:lnTo>
                  <a:lnTo>
                    <a:pt x="356" y="590"/>
                  </a:lnTo>
                  <a:lnTo>
                    <a:pt x="302" y="649"/>
                  </a:lnTo>
                  <a:lnTo>
                    <a:pt x="252" y="710"/>
                  </a:lnTo>
                  <a:lnTo>
                    <a:pt x="208" y="773"/>
                  </a:lnTo>
                  <a:lnTo>
                    <a:pt x="169" y="840"/>
                  </a:lnTo>
                  <a:lnTo>
                    <a:pt x="138" y="908"/>
                  </a:lnTo>
                  <a:lnTo>
                    <a:pt x="115" y="980"/>
                  </a:lnTo>
                  <a:lnTo>
                    <a:pt x="102" y="980"/>
                  </a:lnTo>
                  <a:lnTo>
                    <a:pt x="89" y="981"/>
                  </a:lnTo>
                  <a:lnTo>
                    <a:pt x="73" y="981"/>
                  </a:lnTo>
                  <a:lnTo>
                    <a:pt x="57" y="981"/>
                  </a:lnTo>
                  <a:lnTo>
                    <a:pt x="42" y="983"/>
                  </a:lnTo>
                  <a:lnTo>
                    <a:pt x="29" y="981"/>
                  </a:lnTo>
                  <a:lnTo>
                    <a:pt x="13" y="981"/>
                  </a:lnTo>
                  <a:lnTo>
                    <a:pt x="0" y="980"/>
                  </a:lnTo>
                  <a:lnTo>
                    <a:pt x="24" y="920"/>
                  </a:lnTo>
                  <a:lnTo>
                    <a:pt x="52" y="863"/>
                  </a:lnTo>
                  <a:lnTo>
                    <a:pt x="83" y="807"/>
                  </a:lnTo>
                  <a:lnTo>
                    <a:pt x="117" y="752"/>
                  </a:lnTo>
                  <a:lnTo>
                    <a:pt x="154" y="700"/>
                  </a:lnTo>
                  <a:lnTo>
                    <a:pt x="195" y="648"/>
                  </a:lnTo>
                  <a:lnTo>
                    <a:pt x="234" y="596"/>
                  </a:lnTo>
                  <a:lnTo>
                    <a:pt x="278" y="545"/>
                  </a:lnTo>
                  <a:lnTo>
                    <a:pt x="343" y="488"/>
                  </a:lnTo>
                  <a:lnTo>
                    <a:pt x="414" y="432"/>
                  </a:lnTo>
                  <a:lnTo>
                    <a:pt x="486" y="380"/>
                  </a:lnTo>
                  <a:lnTo>
                    <a:pt x="564" y="330"/>
                  </a:lnTo>
                  <a:lnTo>
                    <a:pt x="645" y="282"/>
                  </a:lnTo>
                  <a:lnTo>
                    <a:pt x="728" y="239"/>
                  </a:lnTo>
                  <a:lnTo>
                    <a:pt x="816" y="197"/>
                  </a:lnTo>
                  <a:lnTo>
                    <a:pt x="907" y="160"/>
                  </a:lnTo>
                  <a:lnTo>
                    <a:pt x="998" y="126"/>
                  </a:lnTo>
                  <a:lnTo>
                    <a:pt x="1095" y="95"/>
                  </a:lnTo>
                  <a:lnTo>
                    <a:pt x="1191" y="68"/>
                  </a:lnTo>
                  <a:lnTo>
                    <a:pt x="1290" y="47"/>
                  </a:lnTo>
                  <a:lnTo>
                    <a:pt x="1391" y="29"/>
                  </a:lnTo>
                  <a:lnTo>
                    <a:pt x="1492" y="14"/>
                  </a:lnTo>
                  <a:lnTo>
                    <a:pt x="1594" y="5"/>
                  </a:lnTo>
                  <a:lnTo>
                    <a:pt x="1695" y="2"/>
                  </a:lnTo>
                  <a:lnTo>
                    <a:pt x="1737" y="0"/>
                  </a:lnTo>
                  <a:lnTo>
                    <a:pt x="1778" y="0"/>
                  </a:lnTo>
                  <a:lnTo>
                    <a:pt x="1820" y="0"/>
                  </a:lnTo>
                  <a:lnTo>
                    <a:pt x="1859" y="0"/>
                  </a:lnTo>
                  <a:lnTo>
                    <a:pt x="1898" y="4"/>
                  </a:lnTo>
                  <a:lnTo>
                    <a:pt x="1937" y="5"/>
                  </a:lnTo>
                  <a:lnTo>
                    <a:pt x="1976" y="9"/>
                  </a:lnTo>
                  <a:lnTo>
                    <a:pt x="2015" y="13"/>
                  </a:lnTo>
                  <a:lnTo>
                    <a:pt x="2051" y="18"/>
                  </a:lnTo>
                  <a:lnTo>
                    <a:pt x="2090" y="22"/>
                  </a:lnTo>
                  <a:lnTo>
                    <a:pt x="2129" y="27"/>
                  </a:lnTo>
                  <a:lnTo>
                    <a:pt x="2168" y="32"/>
                  </a:lnTo>
                  <a:lnTo>
                    <a:pt x="2210" y="38"/>
                  </a:lnTo>
                  <a:lnTo>
                    <a:pt x="2249" y="41"/>
                  </a:lnTo>
                  <a:lnTo>
                    <a:pt x="2293" y="47"/>
                  </a:lnTo>
                  <a:lnTo>
                    <a:pt x="2334" y="52"/>
                  </a:lnTo>
                  <a:close/>
                </a:path>
              </a:pathLst>
            </a:custGeom>
            <a:solidFill>
              <a:srgbClr val="33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auto">
            <a:xfrm>
              <a:off x="740" y="580"/>
              <a:ext cx="2132" cy="896"/>
            </a:xfrm>
            <a:custGeom>
              <a:avLst/>
              <a:gdLst/>
              <a:ahLst/>
              <a:cxnLst>
                <a:cxn ang="0">
                  <a:pos x="2113" y="45"/>
                </a:cxn>
                <a:cxn ang="0">
                  <a:pos x="2077" y="49"/>
                </a:cxn>
                <a:cxn ang="0">
                  <a:pos x="2041" y="54"/>
                </a:cxn>
                <a:cxn ang="0">
                  <a:pos x="2007" y="67"/>
                </a:cxn>
                <a:cxn ang="0">
                  <a:pos x="1887" y="63"/>
                </a:cxn>
                <a:cxn ang="0">
                  <a:pos x="1685" y="52"/>
                </a:cxn>
                <a:cxn ang="0">
                  <a:pos x="1484" y="60"/>
                </a:cxn>
                <a:cxn ang="0">
                  <a:pos x="1295" y="85"/>
                </a:cxn>
                <a:cxn ang="0">
                  <a:pos x="1108" y="126"/>
                </a:cxn>
                <a:cxn ang="0">
                  <a:pos x="931" y="182"/>
                </a:cxn>
                <a:cxn ang="0">
                  <a:pos x="759" y="253"/>
                </a:cxn>
                <a:cxn ang="0">
                  <a:pos x="595" y="338"/>
                </a:cxn>
                <a:cxn ang="0">
                  <a:pos x="442" y="440"/>
                </a:cxn>
                <a:cxn ang="0">
                  <a:pos x="317" y="558"/>
                </a:cxn>
                <a:cxn ang="0">
                  <a:pos x="219" y="686"/>
                </a:cxn>
                <a:cxn ang="0">
                  <a:pos x="141" y="820"/>
                </a:cxn>
                <a:cxn ang="0">
                  <a:pos x="94" y="894"/>
                </a:cxn>
                <a:cxn ang="0">
                  <a:pos x="68" y="896"/>
                </a:cxn>
                <a:cxn ang="0">
                  <a:pos x="42" y="892"/>
                </a:cxn>
                <a:cxn ang="0">
                  <a:pos x="13" y="890"/>
                </a:cxn>
                <a:cxn ang="0">
                  <a:pos x="24" y="831"/>
                </a:cxn>
                <a:cxn ang="0">
                  <a:pos x="83" y="714"/>
                </a:cxn>
                <a:cxn ang="0">
                  <a:pos x="159" y="601"/>
                </a:cxn>
                <a:cxn ang="0">
                  <a:pos x="252" y="495"/>
                </a:cxn>
                <a:cxn ang="0">
                  <a:pos x="359" y="399"/>
                </a:cxn>
                <a:cxn ang="0">
                  <a:pos x="481" y="307"/>
                </a:cxn>
                <a:cxn ang="0">
                  <a:pos x="619" y="226"/>
                </a:cxn>
                <a:cxn ang="0">
                  <a:pos x="772" y="156"/>
                </a:cxn>
                <a:cxn ang="0">
                  <a:pos x="910" y="106"/>
                </a:cxn>
                <a:cxn ang="0">
                  <a:pos x="1027" y="70"/>
                </a:cxn>
                <a:cxn ang="0">
                  <a:pos x="1147" y="43"/>
                </a:cxn>
                <a:cxn ang="0">
                  <a:pos x="1269" y="24"/>
                </a:cxn>
                <a:cxn ang="0">
                  <a:pos x="1393" y="11"/>
                </a:cxn>
                <a:cxn ang="0">
                  <a:pos x="1521" y="2"/>
                </a:cxn>
                <a:cxn ang="0">
                  <a:pos x="1651" y="0"/>
                </a:cxn>
                <a:cxn ang="0">
                  <a:pos x="1783" y="2"/>
                </a:cxn>
                <a:cxn ang="0">
                  <a:pos x="2132" y="42"/>
                </a:cxn>
              </a:cxnLst>
              <a:rect l="0" t="0" r="r" b="b"/>
              <a:pathLst>
                <a:path w="2132" h="896">
                  <a:moveTo>
                    <a:pt x="2132" y="42"/>
                  </a:moveTo>
                  <a:lnTo>
                    <a:pt x="2113" y="45"/>
                  </a:lnTo>
                  <a:lnTo>
                    <a:pt x="2095" y="47"/>
                  </a:lnTo>
                  <a:lnTo>
                    <a:pt x="2077" y="49"/>
                  </a:lnTo>
                  <a:lnTo>
                    <a:pt x="2059" y="51"/>
                  </a:lnTo>
                  <a:lnTo>
                    <a:pt x="2041" y="54"/>
                  </a:lnTo>
                  <a:lnTo>
                    <a:pt x="2022" y="60"/>
                  </a:lnTo>
                  <a:lnTo>
                    <a:pt x="2007" y="67"/>
                  </a:lnTo>
                  <a:lnTo>
                    <a:pt x="1991" y="76"/>
                  </a:lnTo>
                  <a:lnTo>
                    <a:pt x="1887" y="63"/>
                  </a:lnTo>
                  <a:lnTo>
                    <a:pt x="1783" y="56"/>
                  </a:lnTo>
                  <a:lnTo>
                    <a:pt x="1685" y="52"/>
                  </a:lnTo>
                  <a:lnTo>
                    <a:pt x="1583" y="54"/>
                  </a:lnTo>
                  <a:lnTo>
                    <a:pt x="1484" y="60"/>
                  </a:lnTo>
                  <a:lnTo>
                    <a:pt x="1388" y="70"/>
                  </a:lnTo>
                  <a:lnTo>
                    <a:pt x="1295" y="85"/>
                  </a:lnTo>
                  <a:lnTo>
                    <a:pt x="1201" y="103"/>
                  </a:lnTo>
                  <a:lnTo>
                    <a:pt x="1108" y="126"/>
                  </a:lnTo>
                  <a:lnTo>
                    <a:pt x="1019" y="151"/>
                  </a:lnTo>
                  <a:lnTo>
                    <a:pt x="931" y="182"/>
                  </a:lnTo>
                  <a:lnTo>
                    <a:pt x="842" y="216"/>
                  </a:lnTo>
                  <a:lnTo>
                    <a:pt x="759" y="253"/>
                  </a:lnTo>
                  <a:lnTo>
                    <a:pt x="676" y="293"/>
                  </a:lnTo>
                  <a:lnTo>
                    <a:pt x="595" y="338"/>
                  </a:lnTo>
                  <a:lnTo>
                    <a:pt x="515" y="384"/>
                  </a:lnTo>
                  <a:lnTo>
                    <a:pt x="442" y="440"/>
                  </a:lnTo>
                  <a:lnTo>
                    <a:pt x="377" y="497"/>
                  </a:lnTo>
                  <a:lnTo>
                    <a:pt x="317" y="558"/>
                  </a:lnTo>
                  <a:lnTo>
                    <a:pt x="265" y="621"/>
                  </a:lnTo>
                  <a:lnTo>
                    <a:pt x="219" y="686"/>
                  </a:lnTo>
                  <a:lnTo>
                    <a:pt x="177" y="752"/>
                  </a:lnTo>
                  <a:lnTo>
                    <a:pt x="141" y="820"/>
                  </a:lnTo>
                  <a:lnTo>
                    <a:pt x="107" y="890"/>
                  </a:lnTo>
                  <a:lnTo>
                    <a:pt x="94" y="894"/>
                  </a:lnTo>
                  <a:lnTo>
                    <a:pt x="83" y="896"/>
                  </a:lnTo>
                  <a:lnTo>
                    <a:pt x="68" y="896"/>
                  </a:lnTo>
                  <a:lnTo>
                    <a:pt x="55" y="894"/>
                  </a:lnTo>
                  <a:lnTo>
                    <a:pt x="42" y="892"/>
                  </a:lnTo>
                  <a:lnTo>
                    <a:pt x="29" y="892"/>
                  </a:lnTo>
                  <a:lnTo>
                    <a:pt x="13" y="890"/>
                  </a:lnTo>
                  <a:lnTo>
                    <a:pt x="0" y="890"/>
                  </a:lnTo>
                  <a:lnTo>
                    <a:pt x="24" y="831"/>
                  </a:lnTo>
                  <a:lnTo>
                    <a:pt x="52" y="772"/>
                  </a:lnTo>
                  <a:lnTo>
                    <a:pt x="83" y="714"/>
                  </a:lnTo>
                  <a:lnTo>
                    <a:pt x="120" y="657"/>
                  </a:lnTo>
                  <a:lnTo>
                    <a:pt x="159" y="601"/>
                  </a:lnTo>
                  <a:lnTo>
                    <a:pt x="203" y="548"/>
                  </a:lnTo>
                  <a:lnTo>
                    <a:pt x="252" y="495"/>
                  </a:lnTo>
                  <a:lnTo>
                    <a:pt x="304" y="445"/>
                  </a:lnTo>
                  <a:lnTo>
                    <a:pt x="359" y="399"/>
                  </a:lnTo>
                  <a:lnTo>
                    <a:pt x="419" y="352"/>
                  </a:lnTo>
                  <a:lnTo>
                    <a:pt x="481" y="307"/>
                  </a:lnTo>
                  <a:lnTo>
                    <a:pt x="549" y="266"/>
                  </a:lnTo>
                  <a:lnTo>
                    <a:pt x="619" y="226"/>
                  </a:lnTo>
                  <a:lnTo>
                    <a:pt x="694" y="191"/>
                  </a:lnTo>
                  <a:lnTo>
                    <a:pt x="772" y="156"/>
                  </a:lnTo>
                  <a:lnTo>
                    <a:pt x="853" y="126"/>
                  </a:lnTo>
                  <a:lnTo>
                    <a:pt x="910" y="106"/>
                  </a:lnTo>
                  <a:lnTo>
                    <a:pt x="967" y="86"/>
                  </a:lnTo>
                  <a:lnTo>
                    <a:pt x="1027" y="70"/>
                  </a:lnTo>
                  <a:lnTo>
                    <a:pt x="1087" y="56"/>
                  </a:lnTo>
                  <a:lnTo>
                    <a:pt x="1147" y="43"/>
                  </a:lnTo>
                  <a:lnTo>
                    <a:pt x="1206" y="33"/>
                  </a:lnTo>
                  <a:lnTo>
                    <a:pt x="1269" y="24"/>
                  </a:lnTo>
                  <a:lnTo>
                    <a:pt x="1331" y="17"/>
                  </a:lnTo>
                  <a:lnTo>
                    <a:pt x="1393" y="11"/>
                  </a:lnTo>
                  <a:lnTo>
                    <a:pt x="1458" y="6"/>
                  </a:lnTo>
                  <a:lnTo>
                    <a:pt x="1521" y="2"/>
                  </a:lnTo>
                  <a:lnTo>
                    <a:pt x="1586" y="0"/>
                  </a:lnTo>
                  <a:lnTo>
                    <a:pt x="1651" y="0"/>
                  </a:lnTo>
                  <a:lnTo>
                    <a:pt x="1716" y="0"/>
                  </a:lnTo>
                  <a:lnTo>
                    <a:pt x="1783" y="2"/>
                  </a:lnTo>
                  <a:lnTo>
                    <a:pt x="1848" y="4"/>
                  </a:lnTo>
                  <a:lnTo>
                    <a:pt x="2132" y="42"/>
                  </a:lnTo>
                  <a:close/>
                </a:path>
              </a:pathLst>
            </a:custGeom>
            <a:solidFill>
              <a:srgbClr val="FF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auto">
            <a:xfrm>
              <a:off x="875" y="652"/>
              <a:ext cx="1820" cy="832"/>
            </a:xfrm>
            <a:custGeom>
              <a:avLst/>
              <a:gdLst/>
              <a:ahLst/>
              <a:cxnLst>
                <a:cxn ang="0">
                  <a:pos x="1778" y="88"/>
                </a:cxn>
                <a:cxn ang="0">
                  <a:pos x="1666" y="83"/>
                </a:cxn>
                <a:cxn ang="0">
                  <a:pos x="1557" y="81"/>
                </a:cxn>
                <a:cxn ang="0">
                  <a:pos x="1446" y="86"/>
                </a:cxn>
                <a:cxn ang="0">
                  <a:pos x="1336" y="97"/>
                </a:cxn>
                <a:cxn ang="0">
                  <a:pos x="1227" y="111"/>
                </a:cxn>
                <a:cxn ang="0">
                  <a:pos x="1121" y="131"/>
                </a:cxn>
                <a:cxn ang="0">
                  <a:pos x="1014" y="156"/>
                </a:cxn>
                <a:cxn ang="0">
                  <a:pos x="913" y="185"/>
                </a:cxn>
                <a:cxn ang="0">
                  <a:pos x="814" y="219"/>
                </a:cxn>
                <a:cxn ang="0">
                  <a:pos x="720" y="258"/>
                </a:cxn>
                <a:cxn ang="0">
                  <a:pos x="632" y="303"/>
                </a:cxn>
                <a:cxn ang="0">
                  <a:pos x="549" y="352"/>
                </a:cxn>
                <a:cxn ang="0">
                  <a:pos x="468" y="404"/>
                </a:cxn>
                <a:cxn ang="0">
                  <a:pos x="398" y="461"/>
                </a:cxn>
                <a:cxn ang="0">
                  <a:pos x="333" y="524"/>
                </a:cxn>
                <a:cxn ang="0">
                  <a:pos x="276" y="590"/>
                </a:cxn>
                <a:cxn ang="0">
                  <a:pos x="258" y="621"/>
                </a:cxn>
                <a:cxn ang="0">
                  <a:pos x="240" y="651"/>
                </a:cxn>
                <a:cxn ang="0">
                  <a:pos x="221" y="680"/>
                </a:cxn>
                <a:cxn ang="0">
                  <a:pos x="201" y="710"/>
                </a:cxn>
                <a:cxn ang="0">
                  <a:pos x="182" y="741"/>
                </a:cxn>
                <a:cxn ang="0">
                  <a:pos x="164" y="771"/>
                </a:cxn>
                <a:cxn ang="0">
                  <a:pos x="149" y="802"/>
                </a:cxn>
                <a:cxn ang="0">
                  <a:pos x="133" y="832"/>
                </a:cxn>
                <a:cxn ang="0">
                  <a:pos x="0" y="824"/>
                </a:cxn>
                <a:cxn ang="0">
                  <a:pos x="24" y="766"/>
                </a:cxn>
                <a:cxn ang="0">
                  <a:pos x="52" y="709"/>
                </a:cxn>
                <a:cxn ang="0">
                  <a:pos x="86" y="653"/>
                </a:cxn>
                <a:cxn ang="0">
                  <a:pos x="125" y="597"/>
                </a:cxn>
                <a:cxn ang="0">
                  <a:pos x="167" y="545"/>
                </a:cxn>
                <a:cxn ang="0">
                  <a:pos x="211" y="493"/>
                </a:cxn>
                <a:cxn ang="0">
                  <a:pos x="260" y="443"/>
                </a:cxn>
                <a:cxn ang="0">
                  <a:pos x="315" y="397"/>
                </a:cxn>
                <a:cxn ang="0">
                  <a:pos x="375" y="350"/>
                </a:cxn>
                <a:cxn ang="0">
                  <a:pos x="434" y="307"/>
                </a:cxn>
                <a:cxn ang="0">
                  <a:pos x="502" y="266"/>
                </a:cxn>
                <a:cxn ang="0">
                  <a:pos x="570" y="228"/>
                </a:cxn>
                <a:cxn ang="0">
                  <a:pos x="642" y="192"/>
                </a:cxn>
                <a:cxn ang="0">
                  <a:pos x="720" y="160"/>
                </a:cxn>
                <a:cxn ang="0">
                  <a:pos x="801" y="129"/>
                </a:cxn>
                <a:cxn ang="0">
                  <a:pos x="884" y="102"/>
                </a:cxn>
                <a:cxn ang="0">
                  <a:pos x="939" y="86"/>
                </a:cxn>
                <a:cxn ang="0">
                  <a:pos x="993" y="70"/>
                </a:cxn>
                <a:cxn ang="0">
                  <a:pos x="1050" y="56"/>
                </a:cxn>
                <a:cxn ang="0">
                  <a:pos x="1108" y="43"/>
                </a:cxn>
                <a:cxn ang="0">
                  <a:pos x="1165" y="32"/>
                </a:cxn>
                <a:cxn ang="0">
                  <a:pos x="1222" y="23"/>
                </a:cxn>
                <a:cxn ang="0">
                  <a:pos x="1282" y="14"/>
                </a:cxn>
                <a:cxn ang="0">
                  <a:pos x="1342" y="7"/>
                </a:cxn>
                <a:cxn ang="0">
                  <a:pos x="1401" y="4"/>
                </a:cxn>
                <a:cxn ang="0">
                  <a:pos x="1461" y="0"/>
                </a:cxn>
                <a:cxn ang="0">
                  <a:pos x="1521" y="0"/>
                </a:cxn>
                <a:cxn ang="0">
                  <a:pos x="1581" y="0"/>
                </a:cxn>
                <a:cxn ang="0">
                  <a:pos x="1641" y="2"/>
                </a:cxn>
                <a:cxn ang="0">
                  <a:pos x="1700" y="7"/>
                </a:cxn>
                <a:cxn ang="0">
                  <a:pos x="1760" y="13"/>
                </a:cxn>
                <a:cxn ang="0">
                  <a:pos x="1820" y="22"/>
                </a:cxn>
                <a:cxn ang="0">
                  <a:pos x="1778" y="88"/>
                </a:cxn>
              </a:cxnLst>
              <a:rect l="0" t="0" r="r" b="b"/>
              <a:pathLst>
                <a:path w="1820" h="832">
                  <a:moveTo>
                    <a:pt x="1778" y="88"/>
                  </a:moveTo>
                  <a:lnTo>
                    <a:pt x="1666" y="83"/>
                  </a:lnTo>
                  <a:lnTo>
                    <a:pt x="1557" y="81"/>
                  </a:lnTo>
                  <a:lnTo>
                    <a:pt x="1446" y="86"/>
                  </a:lnTo>
                  <a:lnTo>
                    <a:pt x="1336" y="97"/>
                  </a:lnTo>
                  <a:lnTo>
                    <a:pt x="1227" y="111"/>
                  </a:lnTo>
                  <a:lnTo>
                    <a:pt x="1121" y="131"/>
                  </a:lnTo>
                  <a:lnTo>
                    <a:pt x="1014" y="156"/>
                  </a:lnTo>
                  <a:lnTo>
                    <a:pt x="913" y="185"/>
                  </a:lnTo>
                  <a:lnTo>
                    <a:pt x="814" y="219"/>
                  </a:lnTo>
                  <a:lnTo>
                    <a:pt x="720" y="258"/>
                  </a:lnTo>
                  <a:lnTo>
                    <a:pt x="632" y="303"/>
                  </a:lnTo>
                  <a:lnTo>
                    <a:pt x="549" y="352"/>
                  </a:lnTo>
                  <a:lnTo>
                    <a:pt x="468" y="404"/>
                  </a:lnTo>
                  <a:lnTo>
                    <a:pt x="398" y="461"/>
                  </a:lnTo>
                  <a:lnTo>
                    <a:pt x="333" y="524"/>
                  </a:lnTo>
                  <a:lnTo>
                    <a:pt x="276" y="590"/>
                  </a:lnTo>
                  <a:lnTo>
                    <a:pt x="258" y="621"/>
                  </a:lnTo>
                  <a:lnTo>
                    <a:pt x="240" y="651"/>
                  </a:lnTo>
                  <a:lnTo>
                    <a:pt x="221" y="680"/>
                  </a:lnTo>
                  <a:lnTo>
                    <a:pt x="201" y="710"/>
                  </a:lnTo>
                  <a:lnTo>
                    <a:pt x="182" y="741"/>
                  </a:lnTo>
                  <a:lnTo>
                    <a:pt x="164" y="771"/>
                  </a:lnTo>
                  <a:lnTo>
                    <a:pt x="149" y="802"/>
                  </a:lnTo>
                  <a:lnTo>
                    <a:pt x="133" y="832"/>
                  </a:lnTo>
                  <a:lnTo>
                    <a:pt x="0" y="824"/>
                  </a:lnTo>
                  <a:lnTo>
                    <a:pt x="24" y="766"/>
                  </a:lnTo>
                  <a:lnTo>
                    <a:pt x="52" y="709"/>
                  </a:lnTo>
                  <a:lnTo>
                    <a:pt x="86" y="653"/>
                  </a:lnTo>
                  <a:lnTo>
                    <a:pt x="125" y="597"/>
                  </a:lnTo>
                  <a:lnTo>
                    <a:pt x="167" y="545"/>
                  </a:lnTo>
                  <a:lnTo>
                    <a:pt x="211" y="493"/>
                  </a:lnTo>
                  <a:lnTo>
                    <a:pt x="260" y="443"/>
                  </a:lnTo>
                  <a:lnTo>
                    <a:pt x="315" y="397"/>
                  </a:lnTo>
                  <a:lnTo>
                    <a:pt x="375" y="350"/>
                  </a:lnTo>
                  <a:lnTo>
                    <a:pt x="434" y="307"/>
                  </a:lnTo>
                  <a:lnTo>
                    <a:pt x="502" y="266"/>
                  </a:lnTo>
                  <a:lnTo>
                    <a:pt x="570" y="228"/>
                  </a:lnTo>
                  <a:lnTo>
                    <a:pt x="642" y="192"/>
                  </a:lnTo>
                  <a:lnTo>
                    <a:pt x="720" y="160"/>
                  </a:lnTo>
                  <a:lnTo>
                    <a:pt x="801" y="129"/>
                  </a:lnTo>
                  <a:lnTo>
                    <a:pt x="884" y="102"/>
                  </a:lnTo>
                  <a:lnTo>
                    <a:pt x="939" y="86"/>
                  </a:lnTo>
                  <a:lnTo>
                    <a:pt x="993" y="70"/>
                  </a:lnTo>
                  <a:lnTo>
                    <a:pt x="1050" y="56"/>
                  </a:lnTo>
                  <a:lnTo>
                    <a:pt x="1108" y="43"/>
                  </a:lnTo>
                  <a:lnTo>
                    <a:pt x="1165" y="32"/>
                  </a:lnTo>
                  <a:lnTo>
                    <a:pt x="1222" y="23"/>
                  </a:lnTo>
                  <a:lnTo>
                    <a:pt x="1282" y="14"/>
                  </a:lnTo>
                  <a:lnTo>
                    <a:pt x="1342" y="7"/>
                  </a:lnTo>
                  <a:lnTo>
                    <a:pt x="1401" y="4"/>
                  </a:lnTo>
                  <a:lnTo>
                    <a:pt x="1461" y="0"/>
                  </a:lnTo>
                  <a:lnTo>
                    <a:pt x="1521" y="0"/>
                  </a:lnTo>
                  <a:lnTo>
                    <a:pt x="1581" y="0"/>
                  </a:lnTo>
                  <a:lnTo>
                    <a:pt x="1641" y="2"/>
                  </a:lnTo>
                  <a:lnTo>
                    <a:pt x="1700" y="7"/>
                  </a:lnTo>
                  <a:lnTo>
                    <a:pt x="1760" y="13"/>
                  </a:lnTo>
                  <a:lnTo>
                    <a:pt x="1820" y="22"/>
                  </a:lnTo>
                  <a:lnTo>
                    <a:pt x="1778" y="88"/>
                  </a:lnTo>
                  <a:close/>
                </a:path>
              </a:pathLst>
            </a:custGeom>
            <a:solidFill>
              <a:srgbClr val="FFB2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3628" y="745"/>
              <a:ext cx="49" cy="8"/>
            </a:xfrm>
            <a:custGeom>
              <a:avLst/>
              <a:gdLst/>
              <a:ahLst/>
              <a:cxnLst>
                <a:cxn ang="0">
                  <a:pos x="49" y="8"/>
                </a:cxn>
                <a:cxn ang="0">
                  <a:pos x="0" y="4"/>
                </a:cxn>
                <a:cxn ang="0">
                  <a:pos x="13" y="0"/>
                </a:cxn>
                <a:cxn ang="0">
                  <a:pos x="26" y="0"/>
                </a:cxn>
                <a:cxn ang="0">
                  <a:pos x="39" y="4"/>
                </a:cxn>
                <a:cxn ang="0">
                  <a:pos x="49" y="8"/>
                </a:cxn>
              </a:cxnLst>
              <a:rect l="0" t="0" r="r" b="b"/>
              <a:pathLst>
                <a:path w="49" h="8">
                  <a:moveTo>
                    <a:pt x="49" y="8"/>
                  </a:moveTo>
                  <a:lnTo>
                    <a:pt x="0" y="4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9" y="4"/>
                  </a:lnTo>
                  <a:lnTo>
                    <a:pt x="49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auto">
            <a:xfrm>
              <a:off x="3254" y="747"/>
              <a:ext cx="195" cy="47"/>
            </a:xfrm>
            <a:custGeom>
              <a:avLst/>
              <a:gdLst/>
              <a:ahLst/>
              <a:cxnLst>
                <a:cxn ang="0">
                  <a:pos x="104" y="47"/>
                </a:cxn>
                <a:cxn ang="0">
                  <a:pos x="0" y="0"/>
                </a:cxn>
                <a:cxn ang="0">
                  <a:pos x="26" y="2"/>
                </a:cxn>
                <a:cxn ang="0">
                  <a:pos x="52" y="2"/>
                </a:cxn>
                <a:cxn ang="0">
                  <a:pos x="78" y="0"/>
                </a:cxn>
                <a:cxn ang="0">
                  <a:pos x="106" y="0"/>
                </a:cxn>
                <a:cxn ang="0">
                  <a:pos x="130" y="0"/>
                </a:cxn>
                <a:cxn ang="0">
                  <a:pos x="153" y="0"/>
                </a:cxn>
                <a:cxn ang="0">
                  <a:pos x="176" y="0"/>
                </a:cxn>
                <a:cxn ang="0">
                  <a:pos x="195" y="4"/>
                </a:cxn>
                <a:cxn ang="0">
                  <a:pos x="104" y="47"/>
                </a:cxn>
              </a:cxnLst>
              <a:rect l="0" t="0" r="r" b="b"/>
              <a:pathLst>
                <a:path w="195" h="47">
                  <a:moveTo>
                    <a:pt x="104" y="47"/>
                  </a:moveTo>
                  <a:lnTo>
                    <a:pt x="0" y="0"/>
                  </a:lnTo>
                  <a:lnTo>
                    <a:pt x="26" y="2"/>
                  </a:lnTo>
                  <a:lnTo>
                    <a:pt x="52" y="2"/>
                  </a:lnTo>
                  <a:lnTo>
                    <a:pt x="78" y="0"/>
                  </a:lnTo>
                  <a:lnTo>
                    <a:pt x="106" y="0"/>
                  </a:lnTo>
                  <a:lnTo>
                    <a:pt x="130" y="0"/>
                  </a:lnTo>
                  <a:lnTo>
                    <a:pt x="153" y="0"/>
                  </a:lnTo>
                  <a:lnTo>
                    <a:pt x="176" y="0"/>
                  </a:lnTo>
                  <a:lnTo>
                    <a:pt x="195" y="4"/>
                  </a:lnTo>
                  <a:lnTo>
                    <a:pt x="104" y="47"/>
                  </a:lnTo>
                  <a:close/>
                </a:path>
              </a:pathLst>
            </a:custGeom>
            <a:solidFill>
              <a:srgbClr val="33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5" name="Freeform 29"/>
            <p:cNvSpPr>
              <a:spLocks/>
            </p:cNvSpPr>
            <p:nvPr/>
          </p:nvSpPr>
          <p:spPr bwMode="auto">
            <a:xfrm>
              <a:off x="3080" y="744"/>
              <a:ext cx="262" cy="88"/>
            </a:xfrm>
            <a:custGeom>
              <a:avLst/>
              <a:gdLst/>
              <a:ahLst/>
              <a:cxnLst>
                <a:cxn ang="0">
                  <a:pos x="262" y="71"/>
                </a:cxn>
                <a:cxn ang="0">
                  <a:pos x="259" y="80"/>
                </a:cxn>
                <a:cxn ang="0">
                  <a:pos x="252" y="86"/>
                </a:cxn>
                <a:cxn ang="0">
                  <a:pos x="244" y="88"/>
                </a:cxn>
                <a:cxn ang="0">
                  <a:pos x="231" y="86"/>
                </a:cxn>
                <a:cxn ang="0">
                  <a:pos x="218" y="84"/>
                </a:cxn>
                <a:cxn ang="0">
                  <a:pos x="202" y="82"/>
                </a:cxn>
                <a:cxn ang="0">
                  <a:pos x="189" y="82"/>
                </a:cxn>
                <a:cxn ang="0">
                  <a:pos x="179" y="86"/>
                </a:cxn>
                <a:cxn ang="0">
                  <a:pos x="158" y="79"/>
                </a:cxn>
                <a:cxn ang="0">
                  <a:pos x="135" y="68"/>
                </a:cxn>
                <a:cxn ang="0">
                  <a:pos x="114" y="55"/>
                </a:cxn>
                <a:cxn ang="0">
                  <a:pos x="93" y="44"/>
                </a:cxn>
                <a:cxn ang="0">
                  <a:pos x="72" y="32"/>
                </a:cxn>
                <a:cxn ang="0">
                  <a:pos x="49" y="21"/>
                </a:cxn>
                <a:cxn ang="0">
                  <a:pos x="26" y="12"/>
                </a:cxn>
                <a:cxn ang="0">
                  <a:pos x="0" y="5"/>
                </a:cxn>
                <a:cxn ang="0">
                  <a:pos x="39" y="0"/>
                </a:cxn>
                <a:cxn ang="0">
                  <a:pos x="75" y="0"/>
                </a:cxn>
                <a:cxn ang="0">
                  <a:pos x="111" y="5"/>
                </a:cxn>
                <a:cxn ang="0">
                  <a:pos x="142" y="14"/>
                </a:cxn>
                <a:cxn ang="0">
                  <a:pos x="174" y="27"/>
                </a:cxn>
                <a:cxn ang="0">
                  <a:pos x="205" y="41"/>
                </a:cxn>
                <a:cxn ang="0">
                  <a:pos x="233" y="57"/>
                </a:cxn>
                <a:cxn ang="0">
                  <a:pos x="262" y="71"/>
                </a:cxn>
              </a:cxnLst>
              <a:rect l="0" t="0" r="r" b="b"/>
              <a:pathLst>
                <a:path w="262" h="88">
                  <a:moveTo>
                    <a:pt x="262" y="71"/>
                  </a:moveTo>
                  <a:lnTo>
                    <a:pt x="259" y="80"/>
                  </a:lnTo>
                  <a:lnTo>
                    <a:pt x="252" y="86"/>
                  </a:lnTo>
                  <a:lnTo>
                    <a:pt x="244" y="88"/>
                  </a:lnTo>
                  <a:lnTo>
                    <a:pt x="231" y="86"/>
                  </a:lnTo>
                  <a:lnTo>
                    <a:pt x="218" y="84"/>
                  </a:lnTo>
                  <a:lnTo>
                    <a:pt x="202" y="82"/>
                  </a:lnTo>
                  <a:lnTo>
                    <a:pt x="189" y="82"/>
                  </a:lnTo>
                  <a:lnTo>
                    <a:pt x="179" y="86"/>
                  </a:lnTo>
                  <a:lnTo>
                    <a:pt x="158" y="79"/>
                  </a:lnTo>
                  <a:lnTo>
                    <a:pt x="135" y="68"/>
                  </a:lnTo>
                  <a:lnTo>
                    <a:pt x="114" y="55"/>
                  </a:lnTo>
                  <a:lnTo>
                    <a:pt x="93" y="44"/>
                  </a:lnTo>
                  <a:lnTo>
                    <a:pt x="72" y="32"/>
                  </a:lnTo>
                  <a:lnTo>
                    <a:pt x="49" y="21"/>
                  </a:lnTo>
                  <a:lnTo>
                    <a:pt x="26" y="12"/>
                  </a:lnTo>
                  <a:lnTo>
                    <a:pt x="0" y="5"/>
                  </a:lnTo>
                  <a:lnTo>
                    <a:pt x="39" y="0"/>
                  </a:lnTo>
                  <a:lnTo>
                    <a:pt x="75" y="0"/>
                  </a:lnTo>
                  <a:lnTo>
                    <a:pt x="111" y="5"/>
                  </a:lnTo>
                  <a:lnTo>
                    <a:pt x="142" y="14"/>
                  </a:lnTo>
                  <a:lnTo>
                    <a:pt x="174" y="27"/>
                  </a:lnTo>
                  <a:lnTo>
                    <a:pt x="205" y="41"/>
                  </a:lnTo>
                  <a:lnTo>
                    <a:pt x="233" y="57"/>
                  </a:lnTo>
                  <a:lnTo>
                    <a:pt x="262" y="71"/>
                  </a:lnTo>
                  <a:close/>
                </a:path>
              </a:pathLst>
            </a:custGeom>
            <a:solidFill>
              <a:srgbClr val="FF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6" name="Freeform 30"/>
            <p:cNvSpPr>
              <a:spLocks/>
            </p:cNvSpPr>
            <p:nvPr/>
          </p:nvSpPr>
          <p:spPr bwMode="auto">
            <a:xfrm>
              <a:off x="2768" y="747"/>
              <a:ext cx="434" cy="126"/>
            </a:xfrm>
            <a:custGeom>
              <a:avLst/>
              <a:gdLst/>
              <a:ahLst/>
              <a:cxnLst>
                <a:cxn ang="0">
                  <a:pos x="434" y="86"/>
                </a:cxn>
                <a:cxn ang="0">
                  <a:pos x="423" y="97"/>
                </a:cxn>
                <a:cxn ang="0">
                  <a:pos x="413" y="108"/>
                </a:cxn>
                <a:cxn ang="0">
                  <a:pos x="400" y="117"/>
                </a:cxn>
                <a:cxn ang="0">
                  <a:pos x="384" y="126"/>
                </a:cxn>
                <a:cxn ang="0">
                  <a:pos x="340" y="106"/>
                </a:cxn>
                <a:cxn ang="0">
                  <a:pos x="291" y="86"/>
                </a:cxn>
                <a:cxn ang="0">
                  <a:pos x="244" y="68"/>
                </a:cxn>
                <a:cxn ang="0">
                  <a:pos x="192" y="50"/>
                </a:cxn>
                <a:cxn ang="0">
                  <a:pos x="143" y="34"/>
                </a:cxn>
                <a:cxn ang="0">
                  <a:pos x="93" y="22"/>
                </a:cxn>
                <a:cxn ang="0">
                  <a:pos x="46" y="11"/>
                </a:cxn>
                <a:cxn ang="0">
                  <a:pos x="0" y="2"/>
                </a:cxn>
                <a:cxn ang="0">
                  <a:pos x="49" y="2"/>
                </a:cxn>
                <a:cxn ang="0">
                  <a:pos x="98" y="0"/>
                </a:cxn>
                <a:cxn ang="0">
                  <a:pos x="148" y="0"/>
                </a:cxn>
                <a:cxn ang="0">
                  <a:pos x="195" y="2"/>
                </a:cxn>
                <a:cxn ang="0">
                  <a:pos x="244" y="7"/>
                </a:cxn>
                <a:cxn ang="0">
                  <a:pos x="288" y="16"/>
                </a:cxn>
                <a:cxn ang="0">
                  <a:pos x="332" y="29"/>
                </a:cxn>
                <a:cxn ang="0">
                  <a:pos x="374" y="47"/>
                </a:cxn>
                <a:cxn ang="0">
                  <a:pos x="387" y="58"/>
                </a:cxn>
                <a:cxn ang="0">
                  <a:pos x="405" y="65"/>
                </a:cxn>
                <a:cxn ang="0">
                  <a:pos x="421" y="74"/>
                </a:cxn>
                <a:cxn ang="0">
                  <a:pos x="434" y="86"/>
                </a:cxn>
              </a:cxnLst>
              <a:rect l="0" t="0" r="r" b="b"/>
              <a:pathLst>
                <a:path w="434" h="126">
                  <a:moveTo>
                    <a:pt x="434" y="86"/>
                  </a:moveTo>
                  <a:lnTo>
                    <a:pt x="423" y="97"/>
                  </a:lnTo>
                  <a:lnTo>
                    <a:pt x="413" y="108"/>
                  </a:lnTo>
                  <a:lnTo>
                    <a:pt x="400" y="117"/>
                  </a:lnTo>
                  <a:lnTo>
                    <a:pt x="384" y="126"/>
                  </a:lnTo>
                  <a:lnTo>
                    <a:pt x="340" y="106"/>
                  </a:lnTo>
                  <a:lnTo>
                    <a:pt x="291" y="86"/>
                  </a:lnTo>
                  <a:lnTo>
                    <a:pt x="244" y="68"/>
                  </a:lnTo>
                  <a:lnTo>
                    <a:pt x="192" y="50"/>
                  </a:lnTo>
                  <a:lnTo>
                    <a:pt x="143" y="34"/>
                  </a:lnTo>
                  <a:lnTo>
                    <a:pt x="93" y="22"/>
                  </a:lnTo>
                  <a:lnTo>
                    <a:pt x="46" y="11"/>
                  </a:lnTo>
                  <a:lnTo>
                    <a:pt x="0" y="2"/>
                  </a:lnTo>
                  <a:lnTo>
                    <a:pt x="49" y="2"/>
                  </a:lnTo>
                  <a:lnTo>
                    <a:pt x="98" y="0"/>
                  </a:lnTo>
                  <a:lnTo>
                    <a:pt x="148" y="0"/>
                  </a:lnTo>
                  <a:lnTo>
                    <a:pt x="195" y="2"/>
                  </a:lnTo>
                  <a:lnTo>
                    <a:pt x="244" y="7"/>
                  </a:lnTo>
                  <a:lnTo>
                    <a:pt x="288" y="16"/>
                  </a:lnTo>
                  <a:lnTo>
                    <a:pt x="332" y="29"/>
                  </a:lnTo>
                  <a:lnTo>
                    <a:pt x="374" y="47"/>
                  </a:lnTo>
                  <a:lnTo>
                    <a:pt x="387" y="58"/>
                  </a:lnTo>
                  <a:lnTo>
                    <a:pt x="405" y="65"/>
                  </a:lnTo>
                  <a:lnTo>
                    <a:pt x="421" y="74"/>
                  </a:lnTo>
                  <a:lnTo>
                    <a:pt x="434" y="86"/>
                  </a:lnTo>
                  <a:close/>
                </a:path>
              </a:pathLst>
            </a:custGeom>
            <a:solidFill>
              <a:srgbClr val="FFB2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7" name="Freeform 31"/>
            <p:cNvSpPr>
              <a:spLocks/>
            </p:cNvSpPr>
            <p:nvPr/>
          </p:nvSpPr>
          <p:spPr bwMode="auto">
            <a:xfrm>
              <a:off x="1044" y="751"/>
              <a:ext cx="2769" cy="739"/>
            </a:xfrm>
            <a:custGeom>
              <a:avLst/>
              <a:gdLst/>
              <a:ahLst/>
              <a:cxnLst>
                <a:cxn ang="0">
                  <a:pos x="2101" y="149"/>
                </a:cxn>
                <a:cxn ang="0">
                  <a:pos x="2160" y="185"/>
                </a:cxn>
                <a:cxn ang="0">
                  <a:pos x="2223" y="217"/>
                </a:cxn>
                <a:cxn ang="0">
                  <a:pos x="2282" y="251"/>
                </a:cxn>
                <a:cxn ang="0">
                  <a:pos x="2345" y="294"/>
                </a:cxn>
                <a:cxn ang="0">
                  <a:pos x="2410" y="342"/>
                </a:cxn>
                <a:cxn ang="0">
                  <a:pos x="2475" y="394"/>
                </a:cxn>
                <a:cxn ang="0">
                  <a:pos x="2535" y="452"/>
                </a:cxn>
                <a:cxn ang="0">
                  <a:pos x="2592" y="509"/>
                </a:cxn>
                <a:cxn ang="0">
                  <a:pos x="2646" y="568"/>
                </a:cxn>
                <a:cxn ang="0">
                  <a:pos x="2698" y="628"/>
                </a:cxn>
                <a:cxn ang="0">
                  <a:pos x="2745" y="687"/>
                </a:cxn>
                <a:cxn ang="0">
                  <a:pos x="2763" y="733"/>
                </a:cxn>
                <a:cxn ang="0">
                  <a:pos x="2732" y="730"/>
                </a:cxn>
                <a:cxn ang="0">
                  <a:pos x="2693" y="732"/>
                </a:cxn>
                <a:cxn ang="0">
                  <a:pos x="2659" y="728"/>
                </a:cxn>
                <a:cxn ang="0">
                  <a:pos x="2652" y="703"/>
                </a:cxn>
                <a:cxn ang="0">
                  <a:pos x="2594" y="637"/>
                </a:cxn>
                <a:cxn ang="0">
                  <a:pos x="2532" y="570"/>
                </a:cxn>
                <a:cxn ang="0">
                  <a:pos x="2470" y="504"/>
                </a:cxn>
                <a:cxn ang="0">
                  <a:pos x="2399" y="439"/>
                </a:cxn>
                <a:cxn ang="0">
                  <a:pos x="2329" y="377"/>
                </a:cxn>
                <a:cxn ang="0">
                  <a:pos x="2251" y="317"/>
                </a:cxn>
                <a:cxn ang="0">
                  <a:pos x="2171" y="263"/>
                </a:cxn>
                <a:cxn ang="0">
                  <a:pos x="2085" y="217"/>
                </a:cxn>
                <a:cxn ang="0">
                  <a:pos x="1991" y="170"/>
                </a:cxn>
                <a:cxn ang="0">
                  <a:pos x="1887" y="131"/>
                </a:cxn>
                <a:cxn ang="0">
                  <a:pos x="1776" y="102"/>
                </a:cxn>
                <a:cxn ang="0">
                  <a:pos x="1659" y="81"/>
                </a:cxn>
                <a:cxn ang="0">
                  <a:pos x="1539" y="68"/>
                </a:cxn>
                <a:cxn ang="0">
                  <a:pos x="1417" y="63"/>
                </a:cxn>
                <a:cxn ang="0">
                  <a:pos x="1295" y="63"/>
                </a:cxn>
                <a:cxn ang="0">
                  <a:pos x="1178" y="72"/>
                </a:cxn>
                <a:cxn ang="0">
                  <a:pos x="1027" y="98"/>
                </a:cxn>
                <a:cxn ang="0">
                  <a:pos x="881" y="138"/>
                </a:cxn>
                <a:cxn ang="0">
                  <a:pos x="739" y="190"/>
                </a:cxn>
                <a:cxn ang="0">
                  <a:pos x="606" y="251"/>
                </a:cxn>
                <a:cxn ang="0">
                  <a:pos x="484" y="321"/>
                </a:cxn>
                <a:cxn ang="0">
                  <a:pos x="372" y="402"/>
                </a:cxn>
                <a:cxn ang="0">
                  <a:pos x="278" y="488"/>
                </a:cxn>
                <a:cxn ang="0">
                  <a:pos x="201" y="581"/>
                </a:cxn>
                <a:cxn ang="0">
                  <a:pos x="115" y="737"/>
                </a:cxn>
                <a:cxn ang="0">
                  <a:pos x="84" y="739"/>
                </a:cxn>
                <a:cxn ang="0">
                  <a:pos x="50" y="735"/>
                </a:cxn>
                <a:cxn ang="0">
                  <a:pos x="16" y="733"/>
                </a:cxn>
                <a:cxn ang="0">
                  <a:pos x="29" y="665"/>
                </a:cxn>
                <a:cxn ang="0">
                  <a:pos x="112" y="533"/>
                </a:cxn>
                <a:cxn ang="0">
                  <a:pos x="224" y="411"/>
                </a:cxn>
                <a:cxn ang="0">
                  <a:pos x="359" y="299"/>
                </a:cxn>
                <a:cxn ang="0">
                  <a:pos x="520" y="204"/>
                </a:cxn>
                <a:cxn ang="0">
                  <a:pos x="697" y="124"/>
                </a:cxn>
                <a:cxn ang="0">
                  <a:pos x="887" y="64"/>
                </a:cxn>
                <a:cxn ang="0">
                  <a:pos x="1089" y="23"/>
                </a:cxn>
                <a:cxn ang="0">
                  <a:pos x="1253" y="7"/>
                </a:cxn>
                <a:cxn ang="0">
                  <a:pos x="1370" y="0"/>
                </a:cxn>
                <a:cxn ang="0">
                  <a:pos x="1485" y="0"/>
                </a:cxn>
                <a:cxn ang="0">
                  <a:pos x="1599" y="7"/>
                </a:cxn>
                <a:cxn ang="0">
                  <a:pos x="1711" y="21"/>
                </a:cxn>
                <a:cxn ang="0">
                  <a:pos x="1817" y="43"/>
                </a:cxn>
                <a:cxn ang="0">
                  <a:pos x="1924" y="73"/>
                </a:cxn>
                <a:cxn ang="0">
                  <a:pos x="2025" y="109"/>
                </a:cxn>
              </a:cxnLst>
              <a:rect l="0" t="0" r="r" b="b"/>
              <a:pathLst>
                <a:path w="2769" h="739">
                  <a:moveTo>
                    <a:pt x="2075" y="131"/>
                  </a:moveTo>
                  <a:lnTo>
                    <a:pt x="2101" y="149"/>
                  </a:lnTo>
                  <a:lnTo>
                    <a:pt x="2129" y="167"/>
                  </a:lnTo>
                  <a:lnTo>
                    <a:pt x="2160" y="185"/>
                  </a:lnTo>
                  <a:lnTo>
                    <a:pt x="2191" y="201"/>
                  </a:lnTo>
                  <a:lnTo>
                    <a:pt x="2223" y="217"/>
                  </a:lnTo>
                  <a:lnTo>
                    <a:pt x="2254" y="233"/>
                  </a:lnTo>
                  <a:lnTo>
                    <a:pt x="2282" y="251"/>
                  </a:lnTo>
                  <a:lnTo>
                    <a:pt x="2311" y="271"/>
                  </a:lnTo>
                  <a:lnTo>
                    <a:pt x="2345" y="294"/>
                  </a:lnTo>
                  <a:lnTo>
                    <a:pt x="2379" y="317"/>
                  </a:lnTo>
                  <a:lnTo>
                    <a:pt x="2410" y="342"/>
                  </a:lnTo>
                  <a:lnTo>
                    <a:pt x="2444" y="368"/>
                  </a:lnTo>
                  <a:lnTo>
                    <a:pt x="2475" y="394"/>
                  </a:lnTo>
                  <a:lnTo>
                    <a:pt x="2503" y="423"/>
                  </a:lnTo>
                  <a:lnTo>
                    <a:pt x="2535" y="452"/>
                  </a:lnTo>
                  <a:lnTo>
                    <a:pt x="2563" y="479"/>
                  </a:lnTo>
                  <a:lnTo>
                    <a:pt x="2592" y="509"/>
                  </a:lnTo>
                  <a:lnTo>
                    <a:pt x="2620" y="538"/>
                  </a:lnTo>
                  <a:lnTo>
                    <a:pt x="2646" y="568"/>
                  </a:lnTo>
                  <a:lnTo>
                    <a:pt x="2672" y="597"/>
                  </a:lnTo>
                  <a:lnTo>
                    <a:pt x="2698" y="628"/>
                  </a:lnTo>
                  <a:lnTo>
                    <a:pt x="2722" y="656"/>
                  </a:lnTo>
                  <a:lnTo>
                    <a:pt x="2745" y="687"/>
                  </a:lnTo>
                  <a:lnTo>
                    <a:pt x="2769" y="716"/>
                  </a:lnTo>
                  <a:lnTo>
                    <a:pt x="2763" y="733"/>
                  </a:lnTo>
                  <a:lnTo>
                    <a:pt x="2750" y="730"/>
                  </a:lnTo>
                  <a:lnTo>
                    <a:pt x="2732" y="730"/>
                  </a:lnTo>
                  <a:lnTo>
                    <a:pt x="2711" y="730"/>
                  </a:lnTo>
                  <a:lnTo>
                    <a:pt x="2693" y="732"/>
                  </a:lnTo>
                  <a:lnTo>
                    <a:pt x="2675" y="732"/>
                  </a:lnTo>
                  <a:lnTo>
                    <a:pt x="2659" y="728"/>
                  </a:lnTo>
                  <a:lnTo>
                    <a:pt x="2652" y="719"/>
                  </a:lnTo>
                  <a:lnTo>
                    <a:pt x="2652" y="703"/>
                  </a:lnTo>
                  <a:lnTo>
                    <a:pt x="2623" y="671"/>
                  </a:lnTo>
                  <a:lnTo>
                    <a:pt x="2594" y="637"/>
                  </a:lnTo>
                  <a:lnTo>
                    <a:pt x="2563" y="604"/>
                  </a:lnTo>
                  <a:lnTo>
                    <a:pt x="2532" y="570"/>
                  </a:lnTo>
                  <a:lnTo>
                    <a:pt x="2501" y="538"/>
                  </a:lnTo>
                  <a:lnTo>
                    <a:pt x="2470" y="504"/>
                  </a:lnTo>
                  <a:lnTo>
                    <a:pt x="2436" y="472"/>
                  </a:lnTo>
                  <a:lnTo>
                    <a:pt x="2399" y="439"/>
                  </a:lnTo>
                  <a:lnTo>
                    <a:pt x="2366" y="407"/>
                  </a:lnTo>
                  <a:lnTo>
                    <a:pt x="2329" y="377"/>
                  </a:lnTo>
                  <a:lnTo>
                    <a:pt x="2290" y="346"/>
                  </a:lnTo>
                  <a:lnTo>
                    <a:pt x="2251" y="317"/>
                  </a:lnTo>
                  <a:lnTo>
                    <a:pt x="2212" y="290"/>
                  </a:lnTo>
                  <a:lnTo>
                    <a:pt x="2171" y="263"/>
                  </a:lnTo>
                  <a:lnTo>
                    <a:pt x="2129" y="240"/>
                  </a:lnTo>
                  <a:lnTo>
                    <a:pt x="2085" y="217"/>
                  </a:lnTo>
                  <a:lnTo>
                    <a:pt x="2038" y="192"/>
                  </a:lnTo>
                  <a:lnTo>
                    <a:pt x="1991" y="170"/>
                  </a:lnTo>
                  <a:lnTo>
                    <a:pt x="1939" y="149"/>
                  </a:lnTo>
                  <a:lnTo>
                    <a:pt x="1887" y="131"/>
                  </a:lnTo>
                  <a:lnTo>
                    <a:pt x="1833" y="116"/>
                  </a:lnTo>
                  <a:lnTo>
                    <a:pt x="1776" y="102"/>
                  </a:lnTo>
                  <a:lnTo>
                    <a:pt x="1718" y="91"/>
                  </a:lnTo>
                  <a:lnTo>
                    <a:pt x="1659" y="81"/>
                  </a:lnTo>
                  <a:lnTo>
                    <a:pt x="1599" y="73"/>
                  </a:lnTo>
                  <a:lnTo>
                    <a:pt x="1539" y="68"/>
                  </a:lnTo>
                  <a:lnTo>
                    <a:pt x="1477" y="64"/>
                  </a:lnTo>
                  <a:lnTo>
                    <a:pt x="1417" y="63"/>
                  </a:lnTo>
                  <a:lnTo>
                    <a:pt x="1357" y="63"/>
                  </a:lnTo>
                  <a:lnTo>
                    <a:pt x="1295" y="63"/>
                  </a:lnTo>
                  <a:lnTo>
                    <a:pt x="1238" y="66"/>
                  </a:lnTo>
                  <a:lnTo>
                    <a:pt x="1178" y="72"/>
                  </a:lnTo>
                  <a:lnTo>
                    <a:pt x="1102" y="84"/>
                  </a:lnTo>
                  <a:lnTo>
                    <a:pt x="1027" y="98"/>
                  </a:lnTo>
                  <a:lnTo>
                    <a:pt x="954" y="116"/>
                  </a:lnTo>
                  <a:lnTo>
                    <a:pt x="881" y="138"/>
                  </a:lnTo>
                  <a:lnTo>
                    <a:pt x="809" y="163"/>
                  </a:lnTo>
                  <a:lnTo>
                    <a:pt x="739" y="190"/>
                  </a:lnTo>
                  <a:lnTo>
                    <a:pt x="671" y="219"/>
                  </a:lnTo>
                  <a:lnTo>
                    <a:pt x="606" y="251"/>
                  </a:lnTo>
                  <a:lnTo>
                    <a:pt x="544" y="285"/>
                  </a:lnTo>
                  <a:lnTo>
                    <a:pt x="484" y="321"/>
                  </a:lnTo>
                  <a:lnTo>
                    <a:pt x="427" y="360"/>
                  </a:lnTo>
                  <a:lnTo>
                    <a:pt x="372" y="402"/>
                  </a:lnTo>
                  <a:lnTo>
                    <a:pt x="323" y="443"/>
                  </a:lnTo>
                  <a:lnTo>
                    <a:pt x="278" y="488"/>
                  </a:lnTo>
                  <a:lnTo>
                    <a:pt x="237" y="534"/>
                  </a:lnTo>
                  <a:lnTo>
                    <a:pt x="201" y="581"/>
                  </a:lnTo>
                  <a:lnTo>
                    <a:pt x="130" y="733"/>
                  </a:lnTo>
                  <a:lnTo>
                    <a:pt x="115" y="737"/>
                  </a:lnTo>
                  <a:lnTo>
                    <a:pt x="99" y="739"/>
                  </a:lnTo>
                  <a:lnTo>
                    <a:pt x="84" y="739"/>
                  </a:lnTo>
                  <a:lnTo>
                    <a:pt x="65" y="737"/>
                  </a:lnTo>
                  <a:lnTo>
                    <a:pt x="50" y="735"/>
                  </a:lnTo>
                  <a:lnTo>
                    <a:pt x="32" y="733"/>
                  </a:lnTo>
                  <a:lnTo>
                    <a:pt x="16" y="733"/>
                  </a:lnTo>
                  <a:lnTo>
                    <a:pt x="0" y="735"/>
                  </a:lnTo>
                  <a:lnTo>
                    <a:pt x="29" y="665"/>
                  </a:lnTo>
                  <a:lnTo>
                    <a:pt x="65" y="599"/>
                  </a:lnTo>
                  <a:lnTo>
                    <a:pt x="112" y="533"/>
                  </a:lnTo>
                  <a:lnTo>
                    <a:pt x="164" y="470"/>
                  </a:lnTo>
                  <a:lnTo>
                    <a:pt x="224" y="411"/>
                  </a:lnTo>
                  <a:lnTo>
                    <a:pt x="289" y="353"/>
                  </a:lnTo>
                  <a:lnTo>
                    <a:pt x="359" y="299"/>
                  </a:lnTo>
                  <a:lnTo>
                    <a:pt x="437" y="249"/>
                  </a:lnTo>
                  <a:lnTo>
                    <a:pt x="520" y="204"/>
                  </a:lnTo>
                  <a:lnTo>
                    <a:pt x="606" y="161"/>
                  </a:lnTo>
                  <a:lnTo>
                    <a:pt x="697" y="124"/>
                  </a:lnTo>
                  <a:lnTo>
                    <a:pt x="791" y="91"/>
                  </a:lnTo>
                  <a:lnTo>
                    <a:pt x="887" y="64"/>
                  </a:lnTo>
                  <a:lnTo>
                    <a:pt x="988" y="41"/>
                  </a:lnTo>
                  <a:lnTo>
                    <a:pt x="1089" y="23"/>
                  </a:lnTo>
                  <a:lnTo>
                    <a:pt x="1193" y="12"/>
                  </a:lnTo>
                  <a:lnTo>
                    <a:pt x="1253" y="7"/>
                  </a:lnTo>
                  <a:lnTo>
                    <a:pt x="1310" y="2"/>
                  </a:lnTo>
                  <a:lnTo>
                    <a:pt x="1370" y="0"/>
                  </a:lnTo>
                  <a:lnTo>
                    <a:pt x="1427" y="0"/>
                  </a:lnTo>
                  <a:lnTo>
                    <a:pt x="1485" y="0"/>
                  </a:lnTo>
                  <a:lnTo>
                    <a:pt x="1542" y="3"/>
                  </a:lnTo>
                  <a:lnTo>
                    <a:pt x="1599" y="7"/>
                  </a:lnTo>
                  <a:lnTo>
                    <a:pt x="1653" y="14"/>
                  </a:lnTo>
                  <a:lnTo>
                    <a:pt x="1711" y="21"/>
                  </a:lnTo>
                  <a:lnTo>
                    <a:pt x="1765" y="32"/>
                  </a:lnTo>
                  <a:lnTo>
                    <a:pt x="1817" y="43"/>
                  </a:lnTo>
                  <a:lnTo>
                    <a:pt x="1872" y="57"/>
                  </a:lnTo>
                  <a:lnTo>
                    <a:pt x="1924" y="73"/>
                  </a:lnTo>
                  <a:lnTo>
                    <a:pt x="1976" y="89"/>
                  </a:lnTo>
                  <a:lnTo>
                    <a:pt x="2025" y="109"/>
                  </a:lnTo>
                  <a:lnTo>
                    <a:pt x="2075" y="131"/>
                  </a:lnTo>
                  <a:close/>
                </a:path>
              </a:pathLst>
            </a:custGeom>
            <a:solidFill>
              <a:srgbClr val="E500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8" name="Freeform 32"/>
            <p:cNvSpPr>
              <a:spLocks/>
            </p:cNvSpPr>
            <p:nvPr/>
          </p:nvSpPr>
          <p:spPr bwMode="auto">
            <a:xfrm>
              <a:off x="3555" y="910"/>
              <a:ext cx="658" cy="582"/>
            </a:xfrm>
            <a:custGeom>
              <a:avLst/>
              <a:gdLst/>
              <a:ahLst/>
              <a:cxnLst>
                <a:cxn ang="0">
                  <a:pos x="156" y="0"/>
                </a:cxn>
                <a:cxn ang="0">
                  <a:pos x="200" y="31"/>
                </a:cxn>
                <a:cxn ang="0">
                  <a:pos x="242" y="63"/>
                </a:cxn>
                <a:cxn ang="0">
                  <a:pos x="283" y="96"/>
                </a:cxn>
                <a:cxn ang="0">
                  <a:pos x="322" y="130"/>
                </a:cxn>
                <a:cxn ang="0">
                  <a:pos x="359" y="164"/>
                </a:cxn>
                <a:cxn ang="0">
                  <a:pos x="395" y="200"/>
                </a:cxn>
                <a:cxn ang="0">
                  <a:pos x="429" y="235"/>
                </a:cxn>
                <a:cxn ang="0">
                  <a:pos x="460" y="273"/>
                </a:cxn>
                <a:cxn ang="0">
                  <a:pos x="491" y="309"/>
                </a:cxn>
                <a:cxn ang="0">
                  <a:pos x="520" y="347"/>
                </a:cxn>
                <a:cxn ang="0">
                  <a:pos x="546" y="384"/>
                </a:cxn>
                <a:cxn ang="0">
                  <a:pos x="572" y="424"/>
                </a:cxn>
                <a:cxn ang="0">
                  <a:pos x="595" y="461"/>
                </a:cxn>
                <a:cxn ang="0">
                  <a:pos x="619" y="501"/>
                </a:cxn>
                <a:cxn ang="0">
                  <a:pos x="640" y="539"/>
                </a:cxn>
                <a:cxn ang="0">
                  <a:pos x="658" y="578"/>
                </a:cxn>
                <a:cxn ang="0">
                  <a:pos x="647" y="578"/>
                </a:cxn>
                <a:cxn ang="0">
                  <a:pos x="634" y="580"/>
                </a:cxn>
                <a:cxn ang="0">
                  <a:pos x="624" y="580"/>
                </a:cxn>
                <a:cxn ang="0">
                  <a:pos x="611" y="582"/>
                </a:cxn>
                <a:cxn ang="0">
                  <a:pos x="601" y="582"/>
                </a:cxn>
                <a:cxn ang="0">
                  <a:pos x="588" y="582"/>
                </a:cxn>
                <a:cxn ang="0">
                  <a:pos x="577" y="582"/>
                </a:cxn>
                <a:cxn ang="0">
                  <a:pos x="564" y="580"/>
                </a:cxn>
                <a:cxn ang="0">
                  <a:pos x="543" y="539"/>
                </a:cxn>
                <a:cxn ang="0">
                  <a:pos x="517" y="499"/>
                </a:cxn>
                <a:cxn ang="0">
                  <a:pos x="494" y="460"/>
                </a:cxn>
                <a:cxn ang="0">
                  <a:pos x="465" y="418"/>
                </a:cxn>
                <a:cxn ang="0">
                  <a:pos x="437" y="379"/>
                </a:cxn>
                <a:cxn ang="0">
                  <a:pos x="406" y="341"/>
                </a:cxn>
                <a:cxn ang="0">
                  <a:pos x="374" y="302"/>
                </a:cxn>
                <a:cxn ang="0">
                  <a:pos x="338" y="264"/>
                </a:cxn>
                <a:cxn ang="0">
                  <a:pos x="302" y="228"/>
                </a:cxn>
                <a:cxn ang="0">
                  <a:pos x="265" y="192"/>
                </a:cxn>
                <a:cxn ang="0">
                  <a:pos x="224" y="157"/>
                </a:cxn>
                <a:cxn ang="0">
                  <a:pos x="182" y="122"/>
                </a:cxn>
                <a:cxn ang="0">
                  <a:pos x="141" y="90"/>
                </a:cxn>
                <a:cxn ang="0">
                  <a:pos x="96" y="58"/>
                </a:cxn>
                <a:cxn ang="0">
                  <a:pos x="50" y="29"/>
                </a:cxn>
                <a:cxn ang="0">
                  <a:pos x="0" y="0"/>
                </a:cxn>
                <a:cxn ang="0">
                  <a:pos x="21" y="0"/>
                </a:cxn>
                <a:cxn ang="0">
                  <a:pos x="39" y="0"/>
                </a:cxn>
                <a:cxn ang="0">
                  <a:pos x="60" y="0"/>
                </a:cxn>
                <a:cxn ang="0">
                  <a:pos x="78" y="0"/>
                </a:cxn>
                <a:cxn ang="0">
                  <a:pos x="99" y="0"/>
                </a:cxn>
                <a:cxn ang="0">
                  <a:pos x="117" y="0"/>
                </a:cxn>
                <a:cxn ang="0">
                  <a:pos x="138" y="0"/>
                </a:cxn>
                <a:cxn ang="0">
                  <a:pos x="156" y="0"/>
                </a:cxn>
              </a:cxnLst>
              <a:rect l="0" t="0" r="r" b="b"/>
              <a:pathLst>
                <a:path w="658" h="582">
                  <a:moveTo>
                    <a:pt x="156" y="0"/>
                  </a:moveTo>
                  <a:lnTo>
                    <a:pt x="200" y="31"/>
                  </a:lnTo>
                  <a:lnTo>
                    <a:pt x="242" y="63"/>
                  </a:lnTo>
                  <a:lnTo>
                    <a:pt x="283" y="96"/>
                  </a:lnTo>
                  <a:lnTo>
                    <a:pt x="322" y="130"/>
                  </a:lnTo>
                  <a:lnTo>
                    <a:pt x="359" y="164"/>
                  </a:lnTo>
                  <a:lnTo>
                    <a:pt x="395" y="200"/>
                  </a:lnTo>
                  <a:lnTo>
                    <a:pt x="429" y="235"/>
                  </a:lnTo>
                  <a:lnTo>
                    <a:pt x="460" y="273"/>
                  </a:lnTo>
                  <a:lnTo>
                    <a:pt x="491" y="309"/>
                  </a:lnTo>
                  <a:lnTo>
                    <a:pt x="520" y="347"/>
                  </a:lnTo>
                  <a:lnTo>
                    <a:pt x="546" y="384"/>
                  </a:lnTo>
                  <a:lnTo>
                    <a:pt x="572" y="424"/>
                  </a:lnTo>
                  <a:lnTo>
                    <a:pt x="595" y="461"/>
                  </a:lnTo>
                  <a:lnTo>
                    <a:pt x="619" y="501"/>
                  </a:lnTo>
                  <a:lnTo>
                    <a:pt x="640" y="539"/>
                  </a:lnTo>
                  <a:lnTo>
                    <a:pt x="658" y="578"/>
                  </a:lnTo>
                  <a:lnTo>
                    <a:pt x="647" y="578"/>
                  </a:lnTo>
                  <a:lnTo>
                    <a:pt x="634" y="580"/>
                  </a:lnTo>
                  <a:lnTo>
                    <a:pt x="624" y="580"/>
                  </a:lnTo>
                  <a:lnTo>
                    <a:pt x="611" y="582"/>
                  </a:lnTo>
                  <a:lnTo>
                    <a:pt x="601" y="582"/>
                  </a:lnTo>
                  <a:lnTo>
                    <a:pt x="588" y="582"/>
                  </a:lnTo>
                  <a:lnTo>
                    <a:pt x="577" y="582"/>
                  </a:lnTo>
                  <a:lnTo>
                    <a:pt x="564" y="580"/>
                  </a:lnTo>
                  <a:lnTo>
                    <a:pt x="543" y="539"/>
                  </a:lnTo>
                  <a:lnTo>
                    <a:pt x="517" y="499"/>
                  </a:lnTo>
                  <a:lnTo>
                    <a:pt x="494" y="460"/>
                  </a:lnTo>
                  <a:lnTo>
                    <a:pt x="465" y="418"/>
                  </a:lnTo>
                  <a:lnTo>
                    <a:pt x="437" y="379"/>
                  </a:lnTo>
                  <a:lnTo>
                    <a:pt x="406" y="341"/>
                  </a:lnTo>
                  <a:lnTo>
                    <a:pt x="374" y="302"/>
                  </a:lnTo>
                  <a:lnTo>
                    <a:pt x="338" y="264"/>
                  </a:lnTo>
                  <a:lnTo>
                    <a:pt x="302" y="228"/>
                  </a:lnTo>
                  <a:lnTo>
                    <a:pt x="265" y="192"/>
                  </a:lnTo>
                  <a:lnTo>
                    <a:pt x="224" y="157"/>
                  </a:lnTo>
                  <a:lnTo>
                    <a:pt x="182" y="122"/>
                  </a:lnTo>
                  <a:lnTo>
                    <a:pt x="141" y="90"/>
                  </a:lnTo>
                  <a:lnTo>
                    <a:pt x="96" y="58"/>
                  </a:lnTo>
                  <a:lnTo>
                    <a:pt x="50" y="29"/>
                  </a:lnTo>
                  <a:lnTo>
                    <a:pt x="0" y="0"/>
                  </a:lnTo>
                  <a:lnTo>
                    <a:pt x="21" y="0"/>
                  </a:lnTo>
                  <a:lnTo>
                    <a:pt x="39" y="0"/>
                  </a:lnTo>
                  <a:lnTo>
                    <a:pt x="60" y="0"/>
                  </a:lnTo>
                  <a:lnTo>
                    <a:pt x="78" y="0"/>
                  </a:lnTo>
                  <a:lnTo>
                    <a:pt x="99" y="0"/>
                  </a:lnTo>
                  <a:lnTo>
                    <a:pt x="117" y="0"/>
                  </a:lnTo>
                  <a:lnTo>
                    <a:pt x="138" y="0"/>
                  </a:lnTo>
                  <a:lnTo>
                    <a:pt x="156" y="0"/>
                  </a:lnTo>
                  <a:close/>
                </a:path>
              </a:pathLst>
            </a:custGeom>
            <a:solidFill>
              <a:srgbClr val="33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29" name="Freeform 33"/>
            <p:cNvSpPr>
              <a:spLocks/>
            </p:cNvSpPr>
            <p:nvPr/>
          </p:nvSpPr>
          <p:spPr bwMode="auto">
            <a:xfrm>
              <a:off x="3368" y="910"/>
              <a:ext cx="712" cy="582"/>
            </a:xfrm>
            <a:custGeom>
              <a:avLst/>
              <a:gdLst/>
              <a:ahLst/>
              <a:cxnLst>
                <a:cxn ang="0">
                  <a:pos x="608" y="399"/>
                </a:cxn>
                <a:cxn ang="0">
                  <a:pos x="621" y="422"/>
                </a:cxn>
                <a:cxn ang="0">
                  <a:pos x="637" y="444"/>
                </a:cxn>
                <a:cxn ang="0">
                  <a:pos x="652" y="467"/>
                </a:cxn>
                <a:cxn ang="0">
                  <a:pos x="668" y="488"/>
                </a:cxn>
                <a:cxn ang="0">
                  <a:pos x="681" y="512"/>
                </a:cxn>
                <a:cxn ang="0">
                  <a:pos x="694" y="533"/>
                </a:cxn>
                <a:cxn ang="0">
                  <a:pos x="704" y="557"/>
                </a:cxn>
                <a:cxn ang="0">
                  <a:pos x="712" y="580"/>
                </a:cxn>
                <a:cxn ang="0">
                  <a:pos x="699" y="582"/>
                </a:cxn>
                <a:cxn ang="0">
                  <a:pos x="686" y="582"/>
                </a:cxn>
                <a:cxn ang="0">
                  <a:pos x="673" y="582"/>
                </a:cxn>
                <a:cxn ang="0">
                  <a:pos x="660" y="582"/>
                </a:cxn>
                <a:cxn ang="0">
                  <a:pos x="647" y="580"/>
                </a:cxn>
                <a:cxn ang="0">
                  <a:pos x="634" y="580"/>
                </a:cxn>
                <a:cxn ang="0">
                  <a:pos x="621" y="580"/>
                </a:cxn>
                <a:cxn ang="0">
                  <a:pos x="608" y="580"/>
                </a:cxn>
                <a:cxn ang="0">
                  <a:pos x="582" y="540"/>
                </a:cxn>
                <a:cxn ang="0">
                  <a:pos x="554" y="501"/>
                </a:cxn>
                <a:cxn ang="0">
                  <a:pos x="525" y="460"/>
                </a:cxn>
                <a:cxn ang="0">
                  <a:pos x="496" y="420"/>
                </a:cxn>
                <a:cxn ang="0">
                  <a:pos x="465" y="379"/>
                </a:cxn>
                <a:cxn ang="0">
                  <a:pos x="432" y="339"/>
                </a:cxn>
                <a:cxn ang="0">
                  <a:pos x="398" y="300"/>
                </a:cxn>
                <a:cxn ang="0">
                  <a:pos x="361" y="262"/>
                </a:cxn>
                <a:cxn ang="0">
                  <a:pos x="325" y="225"/>
                </a:cxn>
                <a:cxn ang="0">
                  <a:pos x="283" y="189"/>
                </a:cxn>
                <a:cxn ang="0">
                  <a:pos x="242" y="153"/>
                </a:cxn>
                <a:cxn ang="0">
                  <a:pos x="198" y="119"/>
                </a:cxn>
                <a:cxn ang="0">
                  <a:pos x="153" y="87"/>
                </a:cxn>
                <a:cxn ang="0">
                  <a:pos x="104" y="56"/>
                </a:cxn>
                <a:cxn ang="0">
                  <a:pos x="55" y="29"/>
                </a:cxn>
                <a:cxn ang="0">
                  <a:pos x="0" y="2"/>
                </a:cxn>
                <a:cxn ang="0">
                  <a:pos x="39" y="0"/>
                </a:cxn>
                <a:cxn ang="0">
                  <a:pos x="75" y="0"/>
                </a:cxn>
                <a:cxn ang="0">
                  <a:pos x="112" y="6"/>
                </a:cxn>
                <a:cxn ang="0">
                  <a:pos x="146" y="13"/>
                </a:cxn>
                <a:cxn ang="0">
                  <a:pos x="177" y="22"/>
                </a:cxn>
                <a:cxn ang="0">
                  <a:pos x="208" y="35"/>
                </a:cxn>
                <a:cxn ang="0">
                  <a:pos x="237" y="49"/>
                </a:cxn>
                <a:cxn ang="0">
                  <a:pos x="263" y="67"/>
                </a:cxn>
                <a:cxn ang="0">
                  <a:pos x="289" y="85"/>
                </a:cxn>
                <a:cxn ang="0">
                  <a:pos x="315" y="103"/>
                </a:cxn>
                <a:cxn ang="0">
                  <a:pos x="338" y="124"/>
                </a:cxn>
                <a:cxn ang="0">
                  <a:pos x="364" y="144"/>
                </a:cxn>
                <a:cxn ang="0">
                  <a:pos x="385" y="165"/>
                </a:cxn>
                <a:cxn ang="0">
                  <a:pos x="408" y="187"/>
                </a:cxn>
                <a:cxn ang="0">
                  <a:pos x="432" y="209"/>
                </a:cxn>
                <a:cxn ang="0">
                  <a:pos x="452" y="228"/>
                </a:cxn>
                <a:cxn ang="0">
                  <a:pos x="608" y="399"/>
                </a:cxn>
              </a:cxnLst>
              <a:rect l="0" t="0" r="r" b="b"/>
              <a:pathLst>
                <a:path w="712" h="582">
                  <a:moveTo>
                    <a:pt x="608" y="399"/>
                  </a:moveTo>
                  <a:lnTo>
                    <a:pt x="621" y="422"/>
                  </a:lnTo>
                  <a:lnTo>
                    <a:pt x="637" y="444"/>
                  </a:lnTo>
                  <a:lnTo>
                    <a:pt x="652" y="467"/>
                  </a:lnTo>
                  <a:lnTo>
                    <a:pt x="668" y="488"/>
                  </a:lnTo>
                  <a:lnTo>
                    <a:pt x="681" y="512"/>
                  </a:lnTo>
                  <a:lnTo>
                    <a:pt x="694" y="533"/>
                  </a:lnTo>
                  <a:lnTo>
                    <a:pt x="704" y="557"/>
                  </a:lnTo>
                  <a:lnTo>
                    <a:pt x="712" y="580"/>
                  </a:lnTo>
                  <a:lnTo>
                    <a:pt x="699" y="582"/>
                  </a:lnTo>
                  <a:lnTo>
                    <a:pt x="686" y="582"/>
                  </a:lnTo>
                  <a:lnTo>
                    <a:pt x="673" y="582"/>
                  </a:lnTo>
                  <a:lnTo>
                    <a:pt x="660" y="582"/>
                  </a:lnTo>
                  <a:lnTo>
                    <a:pt x="647" y="580"/>
                  </a:lnTo>
                  <a:lnTo>
                    <a:pt x="634" y="580"/>
                  </a:lnTo>
                  <a:lnTo>
                    <a:pt x="621" y="580"/>
                  </a:lnTo>
                  <a:lnTo>
                    <a:pt x="608" y="580"/>
                  </a:lnTo>
                  <a:lnTo>
                    <a:pt x="582" y="540"/>
                  </a:lnTo>
                  <a:lnTo>
                    <a:pt x="554" y="501"/>
                  </a:lnTo>
                  <a:lnTo>
                    <a:pt x="525" y="460"/>
                  </a:lnTo>
                  <a:lnTo>
                    <a:pt x="496" y="420"/>
                  </a:lnTo>
                  <a:lnTo>
                    <a:pt x="465" y="379"/>
                  </a:lnTo>
                  <a:lnTo>
                    <a:pt x="432" y="339"/>
                  </a:lnTo>
                  <a:lnTo>
                    <a:pt x="398" y="300"/>
                  </a:lnTo>
                  <a:lnTo>
                    <a:pt x="361" y="262"/>
                  </a:lnTo>
                  <a:lnTo>
                    <a:pt x="325" y="225"/>
                  </a:lnTo>
                  <a:lnTo>
                    <a:pt x="283" y="189"/>
                  </a:lnTo>
                  <a:lnTo>
                    <a:pt x="242" y="153"/>
                  </a:lnTo>
                  <a:lnTo>
                    <a:pt x="198" y="119"/>
                  </a:lnTo>
                  <a:lnTo>
                    <a:pt x="153" y="87"/>
                  </a:lnTo>
                  <a:lnTo>
                    <a:pt x="104" y="56"/>
                  </a:lnTo>
                  <a:lnTo>
                    <a:pt x="55" y="29"/>
                  </a:lnTo>
                  <a:lnTo>
                    <a:pt x="0" y="2"/>
                  </a:lnTo>
                  <a:lnTo>
                    <a:pt x="39" y="0"/>
                  </a:lnTo>
                  <a:lnTo>
                    <a:pt x="75" y="0"/>
                  </a:lnTo>
                  <a:lnTo>
                    <a:pt x="112" y="6"/>
                  </a:lnTo>
                  <a:lnTo>
                    <a:pt x="146" y="13"/>
                  </a:lnTo>
                  <a:lnTo>
                    <a:pt x="177" y="22"/>
                  </a:lnTo>
                  <a:lnTo>
                    <a:pt x="208" y="35"/>
                  </a:lnTo>
                  <a:lnTo>
                    <a:pt x="237" y="49"/>
                  </a:lnTo>
                  <a:lnTo>
                    <a:pt x="263" y="67"/>
                  </a:lnTo>
                  <a:lnTo>
                    <a:pt x="289" y="85"/>
                  </a:lnTo>
                  <a:lnTo>
                    <a:pt x="315" y="103"/>
                  </a:lnTo>
                  <a:lnTo>
                    <a:pt x="338" y="124"/>
                  </a:lnTo>
                  <a:lnTo>
                    <a:pt x="364" y="144"/>
                  </a:lnTo>
                  <a:lnTo>
                    <a:pt x="385" y="165"/>
                  </a:lnTo>
                  <a:lnTo>
                    <a:pt x="408" y="187"/>
                  </a:lnTo>
                  <a:lnTo>
                    <a:pt x="432" y="209"/>
                  </a:lnTo>
                  <a:lnTo>
                    <a:pt x="452" y="228"/>
                  </a:lnTo>
                  <a:lnTo>
                    <a:pt x="608" y="399"/>
                  </a:lnTo>
                  <a:close/>
                </a:path>
              </a:pathLst>
            </a:custGeom>
            <a:solidFill>
              <a:srgbClr val="FFF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0" name="Freeform 34"/>
            <p:cNvSpPr>
              <a:spLocks/>
            </p:cNvSpPr>
            <p:nvPr/>
          </p:nvSpPr>
          <p:spPr bwMode="auto">
            <a:xfrm>
              <a:off x="1206" y="837"/>
              <a:ext cx="2469" cy="655"/>
            </a:xfrm>
            <a:custGeom>
              <a:avLst/>
              <a:gdLst/>
              <a:ahLst/>
              <a:cxnLst>
                <a:cxn ang="0">
                  <a:pos x="2183" y="330"/>
                </a:cxn>
                <a:cxn ang="0">
                  <a:pos x="2274" y="412"/>
                </a:cxn>
                <a:cxn ang="0">
                  <a:pos x="2352" y="502"/>
                </a:cxn>
                <a:cxn ang="0">
                  <a:pos x="2427" y="592"/>
                </a:cxn>
                <a:cxn ang="0">
                  <a:pos x="2456" y="640"/>
                </a:cxn>
                <a:cxn ang="0">
                  <a:pos x="2432" y="642"/>
                </a:cxn>
                <a:cxn ang="0">
                  <a:pos x="2409" y="644"/>
                </a:cxn>
                <a:cxn ang="0">
                  <a:pos x="2386" y="644"/>
                </a:cxn>
                <a:cxn ang="0">
                  <a:pos x="2334" y="594"/>
                </a:cxn>
                <a:cxn ang="0">
                  <a:pos x="2243" y="490"/>
                </a:cxn>
                <a:cxn ang="0">
                  <a:pos x="2136" y="389"/>
                </a:cxn>
                <a:cxn ang="0">
                  <a:pos x="2019" y="298"/>
                </a:cxn>
                <a:cxn ang="0">
                  <a:pos x="1887" y="215"/>
                </a:cxn>
                <a:cxn ang="0">
                  <a:pos x="1744" y="147"/>
                </a:cxn>
                <a:cxn ang="0">
                  <a:pos x="1588" y="97"/>
                </a:cxn>
                <a:cxn ang="0">
                  <a:pos x="1419" y="66"/>
                </a:cxn>
                <a:cxn ang="0">
                  <a:pos x="1255" y="59"/>
                </a:cxn>
                <a:cxn ang="0">
                  <a:pos x="1107" y="68"/>
                </a:cxn>
                <a:cxn ang="0">
                  <a:pos x="961" y="91"/>
                </a:cxn>
                <a:cxn ang="0">
                  <a:pos x="821" y="125"/>
                </a:cxn>
                <a:cxn ang="0">
                  <a:pos x="686" y="172"/>
                </a:cxn>
                <a:cxn ang="0">
                  <a:pos x="561" y="230"/>
                </a:cxn>
                <a:cxn ang="0">
                  <a:pos x="447" y="299"/>
                </a:cxn>
                <a:cxn ang="0">
                  <a:pos x="345" y="378"/>
                </a:cxn>
                <a:cxn ang="0">
                  <a:pos x="275" y="448"/>
                </a:cxn>
                <a:cxn ang="0">
                  <a:pos x="226" y="504"/>
                </a:cxn>
                <a:cxn ang="0">
                  <a:pos x="181" y="563"/>
                </a:cxn>
                <a:cxn ang="0">
                  <a:pos x="142" y="622"/>
                </a:cxn>
                <a:cxn ang="0">
                  <a:pos x="109" y="653"/>
                </a:cxn>
                <a:cxn ang="0">
                  <a:pos x="77" y="653"/>
                </a:cxn>
                <a:cxn ang="0">
                  <a:pos x="46" y="655"/>
                </a:cxn>
                <a:cxn ang="0">
                  <a:pos x="15" y="655"/>
                </a:cxn>
                <a:cxn ang="0">
                  <a:pos x="20" y="599"/>
                </a:cxn>
                <a:cxn ang="0">
                  <a:pos x="77" y="495"/>
                </a:cxn>
                <a:cxn ang="0">
                  <a:pos x="161" y="398"/>
                </a:cxn>
                <a:cxn ang="0">
                  <a:pos x="265" y="310"/>
                </a:cxn>
                <a:cxn ang="0">
                  <a:pos x="384" y="230"/>
                </a:cxn>
                <a:cxn ang="0">
                  <a:pos x="519" y="160"/>
                </a:cxn>
                <a:cxn ang="0">
                  <a:pos x="660" y="99"/>
                </a:cxn>
                <a:cxn ang="0">
                  <a:pos x="808" y="48"/>
                </a:cxn>
                <a:cxn ang="0">
                  <a:pos x="933" y="20"/>
                </a:cxn>
                <a:cxn ang="0">
                  <a:pos x="1031" y="11"/>
                </a:cxn>
                <a:cxn ang="0">
                  <a:pos x="1135" y="3"/>
                </a:cxn>
                <a:cxn ang="0">
                  <a:pos x="1239" y="0"/>
                </a:cxn>
                <a:cxn ang="0">
                  <a:pos x="1346" y="3"/>
                </a:cxn>
                <a:cxn ang="0">
                  <a:pos x="1450" y="11"/>
                </a:cxn>
                <a:cxn ang="0">
                  <a:pos x="1554" y="25"/>
                </a:cxn>
                <a:cxn ang="0">
                  <a:pos x="1653" y="47"/>
                </a:cxn>
                <a:cxn ang="0">
                  <a:pos x="1731" y="72"/>
                </a:cxn>
                <a:cxn ang="0">
                  <a:pos x="1790" y="95"/>
                </a:cxn>
                <a:cxn ang="0">
                  <a:pos x="1845" y="122"/>
                </a:cxn>
                <a:cxn ang="0">
                  <a:pos x="1900" y="151"/>
                </a:cxn>
                <a:cxn ang="0">
                  <a:pos x="1952" y="181"/>
                </a:cxn>
                <a:cxn ang="0">
                  <a:pos x="2003" y="212"/>
                </a:cxn>
                <a:cxn ang="0">
                  <a:pos x="2053" y="244"/>
                </a:cxn>
                <a:cxn ang="0">
                  <a:pos x="2105" y="274"/>
                </a:cxn>
              </a:cxnLst>
              <a:rect l="0" t="0" r="r" b="b"/>
              <a:pathLst>
                <a:path w="2469" h="655">
                  <a:moveTo>
                    <a:pt x="2131" y="291"/>
                  </a:moveTo>
                  <a:lnTo>
                    <a:pt x="2183" y="330"/>
                  </a:lnTo>
                  <a:lnTo>
                    <a:pt x="2230" y="371"/>
                  </a:lnTo>
                  <a:lnTo>
                    <a:pt x="2274" y="412"/>
                  </a:lnTo>
                  <a:lnTo>
                    <a:pt x="2313" y="457"/>
                  </a:lnTo>
                  <a:lnTo>
                    <a:pt x="2352" y="502"/>
                  </a:lnTo>
                  <a:lnTo>
                    <a:pt x="2391" y="547"/>
                  </a:lnTo>
                  <a:lnTo>
                    <a:pt x="2427" y="592"/>
                  </a:lnTo>
                  <a:lnTo>
                    <a:pt x="2469" y="637"/>
                  </a:lnTo>
                  <a:lnTo>
                    <a:pt x="2456" y="640"/>
                  </a:lnTo>
                  <a:lnTo>
                    <a:pt x="2445" y="642"/>
                  </a:lnTo>
                  <a:lnTo>
                    <a:pt x="2432" y="642"/>
                  </a:lnTo>
                  <a:lnTo>
                    <a:pt x="2422" y="644"/>
                  </a:lnTo>
                  <a:lnTo>
                    <a:pt x="2409" y="644"/>
                  </a:lnTo>
                  <a:lnTo>
                    <a:pt x="2396" y="644"/>
                  </a:lnTo>
                  <a:lnTo>
                    <a:pt x="2386" y="644"/>
                  </a:lnTo>
                  <a:lnTo>
                    <a:pt x="2373" y="646"/>
                  </a:lnTo>
                  <a:lnTo>
                    <a:pt x="2334" y="594"/>
                  </a:lnTo>
                  <a:lnTo>
                    <a:pt x="2289" y="542"/>
                  </a:lnTo>
                  <a:lnTo>
                    <a:pt x="2243" y="490"/>
                  </a:lnTo>
                  <a:lnTo>
                    <a:pt x="2191" y="439"/>
                  </a:lnTo>
                  <a:lnTo>
                    <a:pt x="2136" y="389"/>
                  </a:lnTo>
                  <a:lnTo>
                    <a:pt x="2079" y="343"/>
                  </a:lnTo>
                  <a:lnTo>
                    <a:pt x="2019" y="298"/>
                  </a:lnTo>
                  <a:lnTo>
                    <a:pt x="1954" y="255"/>
                  </a:lnTo>
                  <a:lnTo>
                    <a:pt x="1887" y="215"/>
                  </a:lnTo>
                  <a:lnTo>
                    <a:pt x="1816" y="179"/>
                  </a:lnTo>
                  <a:lnTo>
                    <a:pt x="1744" y="147"/>
                  </a:lnTo>
                  <a:lnTo>
                    <a:pt x="1666" y="120"/>
                  </a:lnTo>
                  <a:lnTo>
                    <a:pt x="1588" y="97"/>
                  </a:lnTo>
                  <a:lnTo>
                    <a:pt x="1504" y="79"/>
                  </a:lnTo>
                  <a:lnTo>
                    <a:pt x="1419" y="66"/>
                  </a:lnTo>
                  <a:lnTo>
                    <a:pt x="1330" y="59"/>
                  </a:lnTo>
                  <a:lnTo>
                    <a:pt x="1255" y="59"/>
                  </a:lnTo>
                  <a:lnTo>
                    <a:pt x="1180" y="63"/>
                  </a:lnTo>
                  <a:lnTo>
                    <a:pt x="1107" y="68"/>
                  </a:lnTo>
                  <a:lnTo>
                    <a:pt x="1034" y="77"/>
                  </a:lnTo>
                  <a:lnTo>
                    <a:pt x="961" y="91"/>
                  </a:lnTo>
                  <a:lnTo>
                    <a:pt x="888" y="106"/>
                  </a:lnTo>
                  <a:lnTo>
                    <a:pt x="821" y="125"/>
                  </a:lnTo>
                  <a:lnTo>
                    <a:pt x="753" y="147"/>
                  </a:lnTo>
                  <a:lnTo>
                    <a:pt x="686" y="172"/>
                  </a:lnTo>
                  <a:lnTo>
                    <a:pt x="623" y="199"/>
                  </a:lnTo>
                  <a:lnTo>
                    <a:pt x="561" y="230"/>
                  </a:lnTo>
                  <a:lnTo>
                    <a:pt x="504" y="264"/>
                  </a:lnTo>
                  <a:lnTo>
                    <a:pt x="447" y="299"/>
                  </a:lnTo>
                  <a:lnTo>
                    <a:pt x="395" y="337"/>
                  </a:lnTo>
                  <a:lnTo>
                    <a:pt x="345" y="378"/>
                  </a:lnTo>
                  <a:lnTo>
                    <a:pt x="301" y="421"/>
                  </a:lnTo>
                  <a:lnTo>
                    <a:pt x="275" y="448"/>
                  </a:lnTo>
                  <a:lnTo>
                    <a:pt x="249" y="475"/>
                  </a:lnTo>
                  <a:lnTo>
                    <a:pt x="226" y="504"/>
                  </a:lnTo>
                  <a:lnTo>
                    <a:pt x="202" y="533"/>
                  </a:lnTo>
                  <a:lnTo>
                    <a:pt x="181" y="563"/>
                  </a:lnTo>
                  <a:lnTo>
                    <a:pt x="163" y="592"/>
                  </a:lnTo>
                  <a:lnTo>
                    <a:pt x="142" y="622"/>
                  </a:lnTo>
                  <a:lnTo>
                    <a:pt x="124" y="653"/>
                  </a:lnTo>
                  <a:lnTo>
                    <a:pt x="109" y="653"/>
                  </a:lnTo>
                  <a:lnTo>
                    <a:pt x="93" y="653"/>
                  </a:lnTo>
                  <a:lnTo>
                    <a:pt x="77" y="653"/>
                  </a:lnTo>
                  <a:lnTo>
                    <a:pt x="62" y="653"/>
                  </a:lnTo>
                  <a:lnTo>
                    <a:pt x="46" y="655"/>
                  </a:lnTo>
                  <a:lnTo>
                    <a:pt x="31" y="655"/>
                  </a:lnTo>
                  <a:lnTo>
                    <a:pt x="15" y="655"/>
                  </a:lnTo>
                  <a:lnTo>
                    <a:pt x="0" y="655"/>
                  </a:lnTo>
                  <a:lnTo>
                    <a:pt x="20" y="599"/>
                  </a:lnTo>
                  <a:lnTo>
                    <a:pt x="46" y="547"/>
                  </a:lnTo>
                  <a:lnTo>
                    <a:pt x="77" y="495"/>
                  </a:lnTo>
                  <a:lnTo>
                    <a:pt x="116" y="447"/>
                  </a:lnTo>
                  <a:lnTo>
                    <a:pt x="161" y="398"/>
                  </a:lnTo>
                  <a:lnTo>
                    <a:pt x="210" y="353"/>
                  </a:lnTo>
                  <a:lnTo>
                    <a:pt x="265" y="310"/>
                  </a:lnTo>
                  <a:lnTo>
                    <a:pt x="324" y="269"/>
                  </a:lnTo>
                  <a:lnTo>
                    <a:pt x="384" y="230"/>
                  </a:lnTo>
                  <a:lnTo>
                    <a:pt x="449" y="194"/>
                  </a:lnTo>
                  <a:lnTo>
                    <a:pt x="519" y="160"/>
                  </a:lnTo>
                  <a:lnTo>
                    <a:pt x="590" y="127"/>
                  </a:lnTo>
                  <a:lnTo>
                    <a:pt x="660" y="99"/>
                  </a:lnTo>
                  <a:lnTo>
                    <a:pt x="735" y="72"/>
                  </a:lnTo>
                  <a:lnTo>
                    <a:pt x="808" y="48"/>
                  </a:lnTo>
                  <a:lnTo>
                    <a:pt x="883" y="27"/>
                  </a:lnTo>
                  <a:lnTo>
                    <a:pt x="933" y="20"/>
                  </a:lnTo>
                  <a:lnTo>
                    <a:pt x="982" y="14"/>
                  </a:lnTo>
                  <a:lnTo>
                    <a:pt x="1031" y="11"/>
                  </a:lnTo>
                  <a:lnTo>
                    <a:pt x="1083" y="5"/>
                  </a:lnTo>
                  <a:lnTo>
                    <a:pt x="1135" y="3"/>
                  </a:lnTo>
                  <a:lnTo>
                    <a:pt x="1187" y="2"/>
                  </a:lnTo>
                  <a:lnTo>
                    <a:pt x="1239" y="0"/>
                  </a:lnTo>
                  <a:lnTo>
                    <a:pt x="1294" y="0"/>
                  </a:lnTo>
                  <a:lnTo>
                    <a:pt x="1346" y="3"/>
                  </a:lnTo>
                  <a:lnTo>
                    <a:pt x="1398" y="5"/>
                  </a:lnTo>
                  <a:lnTo>
                    <a:pt x="1450" y="11"/>
                  </a:lnTo>
                  <a:lnTo>
                    <a:pt x="1502" y="18"/>
                  </a:lnTo>
                  <a:lnTo>
                    <a:pt x="1554" y="25"/>
                  </a:lnTo>
                  <a:lnTo>
                    <a:pt x="1603" y="36"/>
                  </a:lnTo>
                  <a:lnTo>
                    <a:pt x="1653" y="47"/>
                  </a:lnTo>
                  <a:lnTo>
                    <a:pt x="1699" y="61"/>
                  </a:lnTo>
                  <a:lnTo>
                    <a:pt x="1731" y="72"/>
                  </a:lnTo>
                  <a:lnTo>
                    <a:pt x="1762" y="82"/>
                  </a:lnTo>
                  <a:lnTo>
                    <a:pt x="1790" y="95"/>
                  </a:lnTo>
                  <a:lnTo>
                    <a:pt x="1819" y="108"/>
                  </a:lnTo>
                  <a:lnTo>
                    <a:pt x="1845" y="122"/>
                  </a:lnTo>
                  <a:lnTo>
                    <a:pt x="1874" y="136"/>
                  </a:lnTo>
                  <a:lnTo>
                    <a:pt x="1900" y="151"/>
                  </a:lnTo>
                  <a:lnTo>
                    <a:pt x="1926" y="165"/>
                  </a:lnTo>
                  <a:lnTo>
                    <a:pt x="1952" y="181"/>
                  </a:lnTo>
                  <a:lnTo>
                    <a:pt x="1977" y="195"/>
                  </a:lnTo>
                  <a:lnTo>
                    <a:pt x="2003" y="212"/>
                  </a:lnTo>
                  <a:lnTo>
                    <a:pt x="2027" y="228"/>
                  </a:lnTo>
                  <a:lnTo>
                    <a:pt x="2053" y="244"/>
                  </a:lnTo>
                  <a:lnTo>
                    <a:pt x="2079" y="260"/>
                  </a:lnTo>
                  <a:lnTo>
                    <a:pt x="2105" y="274"/>
                  </a:lnTo>
                  <a:lnTo>
                    <a:pt x="2131" y="291"/>
                  </a:lnTo>
                  <a:close/>
                </a:path>
              </a:pathLst>
            </a:custGeom>
            <a:solidFill>
              <a:srgbClr val="B266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1" name="Freeform 35"/>
            <p:cNvSpPr>
              <a:spLocks/>
            </p:cNvSpPr>
            <p:nvPr/>
          </p:nvSpPr>
          <p:spPr bwMode="auto">
            <a:xfrm>
              <a:off x="3204" y="901"/>
              <a:ext cx="736" cy="596"/>
            </a:xfrm>
            <a:custGeom>
              <a:avLst/>
              <a:gdLst/>
              <a:ahLst/>
              <a:cxnLst>
                <a:cxn ang="0">
                  <a:pos x="497" y="271"/>
                </a:cxn>
                <a:cxn ang="0">
                  <a:pos x="528" y="309"/>
                </a:cxn>
                <a:cxn ang="0">
                  <a:pos x="562" y="348"/>
                </a:cxn>
                <a:cxn ang="0">
                  <a:pos x="593" y="386"/>
                </a:cxn>
                <a:cxn ang="0">
                  <a:pos x="627" y="426"/>
                </a:cxn>
                <a:cxn ang="0">
                  <a:pos x="658" y="465"/>
                </a:cxn>
                <a:cxn ang="0">
                  <a:pos x="686" y="505"/>
                </a:cxn>
                <a:cxn ang="0">
                  <a:pos x="712" y="544"/>
                </a:cxn>
                <a:cxn ang="0">
                  <a:pos x="736" y="585"/>
                </a:cxn>
                <a:cxn ang="0">
                  <a:pos x="697" y="596"/>
                </a:cxn>
                <a:cxn ang="0">
                  <a:pos x="668" y="594"/>
                </a:cxn>
                <a:cxn ang="0">
                  <a:pos x="647" y="582"/>
                </a:cxn>
                <a:cxn ang="0">
                  <a:pos x="634" y="564"/>
                </a:cxn>
                <a:cxn ang="0">
                  <a:pos x="621" y="540"/>
                </a:cxn>
                <a:cxn ang="0">
                  <a:pos x="611" y="517"/>
                </a:cxn>
                <a:cxn ang="0">
                  <a:pos x="598" y="497"/>
                </a:cxn>
                <a:cxn ang="0">
                  <a:pos x="580" y="483"/>
                </a:cxn>
                <a:cxn ang="0">
                  <a:pos x="554" y="449"/>
                </a:cxn>
                <a:cxn ang="0">
                  <a:pos x="528" y="415"/>
                </a:cxn>
                <a:cxn ang="0">
                  <a:pos x="497" y="381"/>
                </a:cxn>
                <a:cxn ang="0">
                  <a:pos x="466" y="348"/>
                </a:cxn>
                <a:cxn ang="0">
                  <a:pos x="432" y="316"/>
                </a:cxn>
                <a:cxn ang="0">
                  <a:pos x="398" y="284"/>
                </a:cxn>
                <a:cxn ang="0">
                  <a:pos x="359" y="253"/>
                </a:cxn>
                <a:cxn ang="0">
                  <a:pos x="323" y="223"/>
                </a:cxn>
                <a:cxn ang="0">
                  <a:pos x="284" y="192"/>
                </a:cxn>
                <a:cxn ang="0">
                  <a:pos x="245" y="164"/>
                </a:cxn>
                <a:cxn ang="0">
                  <a:pos x="203" y="135"/>
                </a:cxn>
                <a:cxn ang="0">
                  <a:pos x="164" y="106"/>
                </a:cxn>
                <a:cxn ang="0">
                  <a:pos x="122" y="79"/>
                </a:cxn>
                <a:cxn ang="0">
                  <a:pos x="81" y="53"/>
                </a:cxn>
                <a:cxn ang="0">
                  <a:pos x="39" y="26"/>
                </a:cxn>
                <a:cxn ang="0">
                  <a:pos x="0" y="0"/>
                </a:cxn>
                <a:cxn ang="0">
                  <a:pos x="39" y="4"/>
                </a:cxn>
                <a:cxn ang="0">
                  <a:pos x="78" y="11"/>
                </a:cxn>
                <a:cxn ang="0">
                  <a:pos x="115" y="20"/>
                </a:cxn>
                <a:cxn ang="0">
                  <a:pos x="148" y="31"/>
                </a:cxn>
                <a:cxn ang="0">
                  <a:pos x="182" y="45"/>
                </a:cxn>
                <a:cxn ang="0">
                  <a:pos x="213" y="60"/>
                </a:cxn>
                <a:cxn ang="0">
                  <a:pos x="245" y="78"/>
                </a:cxn>
                <a:cxn ang="0">
                  <a:pos x="276" y="96"/>
                </a:cxn>
                <a:cxn ang="0">
                  <a:pos x="304" y="117"/>
                </a:cxn>
                <a:cxn ang="0">
                  <a:pos x="333" y="137"/>
                </a:cxn>
                <a:cxn ang="0">
                  <a:pos x="362" y="158"/>
                </a:cxn>
                <a:cxn ang="0">
                  <a:pos x="390" y="182"/>
                </a:cxn>
                <a:cxn ang="0">
                  <a:pos x="416" y="203"/>
                </a:cxn>
                <a:cxn ang="0">
                  <a:pos x="442" y="227"/>
                </a:cxn>
                <a:cxn ang="0">
                  <a:pos x="471" y="250"/>
                </a:cxn>
                <a:cxn ang="0">
                  <a:pos x="497" y="271"/>
                </a:cxn>
              </a:cxnLst>
              <a:rect l="0" t="0" r="r" b="b"/>
              <a:pathLst>
                <a:path w="736" h="596">
                  <a:moveTo>
                    <a:pt x="497" y="271"/>
                  </a:moveTo>
                  <a:lnTo>
                    <a:pt x="528" y="309"/>
                  </a:lnTo>
                  <a:lnTo>
                    <a:pt x="562" y="348"/>
                  </a:lnTo>
                  <a:lnTo>
                    <a:pt x="593" y="386"/>
                  </a:lnTo>
                  <a:lnTo>
                    <a:pt x="627" y="426"/>
                  </a:lnTo>
                  <a:lnTo>
                    <a:pt x="658" y="465"/>
                  </a:lnTo>
                  <a:lnTo>
                    <a:pt x="686" y="505"/>
                  </a:lnTo>
                  <a:lnTo>
                    <a:pt x="712" y="544"/>
                  </a:lnTo>
                  <a:lnTo>
                    <a:pt x="736" y="585"/>
                  </a:lnTo>
                  <a:lnTo>
                    <a:pt x="697" y="596"/>
                  </a:lnTo>
                  <a:lnTo>
                    <a:pt x="668" y="594"/>
                  </a:lnTo>
                  <a:lnTo>
                    <a:pt x="647" y="582"/>
                  </a:lnTo>
                  <a:lnTo>
                    <a:pt x="634" y="564"/>
                  </a:lnTo>
                  <a:lnTo>
                    <a:pt x="621" y="540"/>
                  </a:lnTo>
                  <a:lnTo>
                    <a:pt x="611" y="517"/>
                  </a:lnTo>
                  <a:lnTo>
                    <a:pt x="598" y="497"/>
                  </a:lnTo>
                  <a:lnTo>
                    <a:pt x="580" y="483"/>
                  </a:lnTo>
                  <a:lnTo>
                    <a:pt x="554" y="449"/>
                  </a:lnTo>
                  <a:lnTo>
                    <a:pt x="528" y="415"/>
                  </a:lnTo>
                  <a:lnTo>
                    <a:pt x="497" y="381"/>
                  </a:lnTo>
                  <a:lnTo>
                    <a:pt x="466" y="348"/>
                  </a:lnTo>
                  <a:lnTo>
                    <a:pt x="432" y="316"/>
                  </a:lnTo>
                  <a:lnTo>
                    <a:pt x="398" y="284"/>
                  </a:lnTo>
                  <a:lnTo>
                    <a:pt x="359" y="253"/>
                  </a:lnTo>
                  <a:lnTo>
                    <a:pt x="323" y="223"/>
                  </a:lnTo>
                  <a:lnTo>
                    <a:pt x="284" y="192"/>
                  </a:lnTo>
                  <a:lnTo>
                    <a:pt x="245" y="164"/>
                  </a:lnTo>
                  <a:lnTo>
                    <a:pt x="203" y="135"/>
                  </a:lnTo>
                  <a:lnTo>
                    <a:pt x="164" y="106"/>
                  </a:lnTo>
                  <a:lnTo>
                    <a:pt x="122" y="79"/>
                  </a:lnTo>
                  <a:lnTo>
                    <a:pt x="81" y="53"/>
                  </a:lnTo>
                  <a:lnTo>
                    <a:pt x="39" y="26"/>
                  </a:lnTo>
                  <a:lnTo>
                    <a:pt x="0" y="0"/>
                  </a:lnTo>
                  <a:lnTo>
                    <a:pt x="39" y="4"/>
                  </a:lnTo>
                  <a:lnTo>
                    <a:pt x="78" y="11"/>
                  </a:lnTo>
                  <a:lnTo>
                    <a:pt x="115" y="20"/>
                  </a:lnTo>
                  <a:lnTo>
                    <a:pt x="148" y="31"/>
                  </a:lnTo>
                  <a:lnTo>
                    <a:pt x="182" y="45"/>
                  </a:lnTo>
                  <a:lnTo>
                    <a:pt x="213" y="60"/>
                  </a:lnTo>
                  <a:lnTo>
                    <a:pt x="245" y="78"/>
                  </a:lnTo>
                  <a:lnTo>
                    <a:pt x="276" y="96"/>
                  </a:lnTo>
                  <a:lnTo>
                    <a:pt x="304" y="117"/>
                  </a:lnTo>
                  <a:lnTo>
                    <a:pt x="333" y="137"/>
                  </a:lnTo>
                  <a:lnTo>
                    <a:pt x="362" y="158"/>
                  </a:lnTo>
                  <a:lnTo>
                    <a:pt x="390" y="182"/>
                  </a:lnTo>
                  <a:lnTo>
                    <a:pt x="416" y="203"/>
                  </a:lnTo>
                  <a:lnTo>
                    <a:pt x="442" y="227"/>
                  </a:lnTo>
                  <a:lnTo>
                    <a:pt x="471" y="250"/>
                  </a:lnTo>
                  <a:lnTo>
                    <a:pt x="497" y="271"/>
                  </a:lnTo>
                  <a:close/>
                </a:path>
              </a:pathLst>
            </a:custGeom>
            <a:solidFill>
              <a:srgbClr val="FFB2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2" name="Freeform 36"/>
            <p:cNvSpPr>
              <a:spLocks/>
            </p:cNvSpPr>
            <p:nvPr/>
          </p:nvSpPr>
          <p:spPr bwMode="auto">
            <a:xfrm>
              <a:off x="1372" y="909"/>
              <a:ext cx="2181" cy="584"/>
            </a:xfrm>
            <a:custGeom>
              <a:avLst/>
              <a:gdLst/>
              <a:ahLst/>
              <a:cxnLst>
                <a:cxn ang="0">
                  <a:pos x="1934" y="301"/>
                </a:cxn>
                <a:cxn ang="0">
                  <a:pos x="2014" y="376"/>
                </a:cxn>
                <a:cxn ang="0">
                  <a:pos x="2084" y="453"/>
                </a:cxn>
                <a:cxn ang="0">
                  <a:pos x="2149" y="531"/>
                </a:cxn>
                <a:cxn ang="0">
                  <a:pos x="2170" y="570"/>
                </a:cxn>
                <a:cxn ang="0">
                  <a:pos x="2152" y="570"/>
                </a:cxn>
                <a:cxn ang="0">
                  <a:pos x="2131" y="567"/>
                </a:cxn>
                <a:cxn ang="0">
                  <a:pos x="2110" y="563"/>
                </a:cxn>
                <a:cxn ang="0">
                  <a:pos x="2061" y="514"/>
                </a:cxn>
                <a:cxn ang="0">
                  <a:pos x="1975" y="423"/>
                </a:cxn>
                <a:cxn ang="0">
                  <a:pos x="1879" y="337"/>
                </a:cxn>
                <a:cxn ang="0">
                  <a:pos x="1773" y="262"/>
                </a:cxn>
                <a:cxn ang="0">
                  <a:pos x="1656" y="195"/>
                </a:cxn>
                <a:cxn ang="0">
                  <a:pos x="1526" y="141"/>
                </a:cxn>
                <a:cxn ang="0">
                  <a:pos x="1388" y="104"/>
                </a:cxn>
                <a:cxn ang="0">
                  <a:pos x="1237" y="80"/>
                </a:cxn>
                <a:cxn ang="0">
                  <a:pos x="1089" y="75"/>
                </a:cxn>
                <a:cxn ang="0">
                  <a:pos x="959" y="82"/>
                </a:cxn>
                <a:cxn ang="0">
                  <a:pos x="834" y="102"/>
                </a:cxn>
                <a:cxn ang="0">
                  <a:pos x="715" y="132"/>
                </a:cxn>
                <a:cxn ang="0">
                  <a:pos x="603" y="174"/>
                </a:cxn>
                <a:cxn ang="0">
                  <a:pos x="496" y="226"/>
                </a:cxn>
                <a:cxn ang="0">
                  <a:pos x="400" y="288"/>
                </a:cxn>
                <a:cxn ang="0">
                  <a:pos x="312" y="358"/>
                </a:cxn>
                <a:cxn ang="0">
                  <a:pos x="247" y="421"/>
                </a:cxn>
                <a:cxn ang="0">
                  <a:pos x="205" y="464"/>
                </a:cxn>
                <a:cxn ang="0">
                  <a:pos x="169" y="509"/>
                </a:cxn>
                <a:cxn ang="0">
                  <a:pos x="135" y="558"/>
                </a:cxn>
                <a:cxn ang="0">
                  <a:pos x="104" y="584"/>
                </a:cxn>
                <a:cxn ang="0">
                  <a:pos x="73" y="584"/>
                </a:cxn>
                <a:cxn ang="0">
                  <a:pos x="44" y="584"/>
                </a:cxn>
                <a:cxn ang="0">
                  <a:pos x="13" y="584"/>
                </a:cxn>
                <a:cxn ang="0">
                  <a:pos x="26" y="534"/>
                </a:cxn>
                <a:cxn ang="0">
                  <a:pos x="86" y="443"/>
                </a:cxn>
                <a:cxn ang="0">
                  <a:pos x="158" y="357"/>
                </a:cxn>
                <a:cxn ang="0">
                  <a:pos x="247" y="281"/>
                </a:cxn>
                <a:cxn ang="0">
                  <a:pos x="343" y="213"/>
                </a:cxn>
                <a:cxn ang="0">
                  <a:pos x="452" y="154"/>
                </a:cxn>
                <a:cxn ang="0">
                  <a:pos x="569" y="104"/>
                </a:cxn>
                <a:cxn ang="0">
                  <a:pos x="696" y="59"/>
                </a:cxn>
                <a:cxn ang="0">
                  <a:pos x="821" y="28"/>
                </a:cxn>
                <a:cxn ang="0">
                  <a:pos x="930" y="10"/>
                </a:cxn>
                <a:cxn ang="0">
                  <a:pos x="1034" y="1"/>
                </a:cxn>
                <a:cxn ang="0">
                  <a:pos x="1131" y="0"/>
                </a:cxn>
                <a:cxn ang="0">
                  <a:pos x="1224" y="7"/>
                </a:cxn>
                <a:cxn ang="0">
                  <a:pos x="1315" y="19"/>
                </a:cxn>
                <a:cxn ang="0">
                  <a:pos x="1401" y="37"/>
                </a:cxn>
                <a:cxn ang="0">
                  <a:pos x="1487" y="61"/>
                </a:cxn>
                <a:cxn ang="0">
                  <a:pos x="1583" y="93"/>
                </a:cxn>
                <a:cxn ang="0">
                  <a:pos x="1676" y="134"/>
                </a:cxn>
                <a:cxn ang="0">
                  <a:pos x="1757" y="183"/>
                </a:cxn>
                <a:cxn ang="0">
                  <a:pos x="1840" y="235"/>
                </a:cxn>
              </a:cxnLst>
              <a:rect l="0" t="0" r="r" b="b"/>
              <a:pathLst>
                <a:path w="2181" h="584">
                  <a:moveTo>
                    <a:pt x="1887" y="263"/>
                  </a:moveTo>
                  <a:lnTo>
                    <a:pt x="1934" y="301"/>
                  </a:lnTo>
                  <a:lnTo>
                    <a:pt x="1975" y="339"/>
                  </a:lnTo>
                  <a:lnTo>
                    <a:pt x="2014" y="376"/>
                  </a:lnTo>
                  <a:lnTo>
                    <a:pt x="2051" y="416"/>
                  </a:lnTo>
                  <a:lnTo>
                    <a:pt x="2084" y="453"/>
                  </a:lnTo>
                  <a:lnTo>
                    <a:pt x="2116" y="493"/>
                  </a:lnTo>
                  <a:lnTo>
                    <a:pt x="2149" y="531"/>
                  </a:lnTo>
                  <a:lnTo>
                    <a:pt x="2181" y="568"/>
                  </a:lnTo>
                  <a:lnTo>
                    <a:pt x="2170" y="570"/>
                  </a:lnTo>
                  <a:lnTo>
                    <a:pt x="2160" y="570"/>
                  </a:lnTo>
                  <a:lnTo>
                    <a:pt x="2152" y="570"/>
                  </a:lnTo>
                  <a:lnTo>
                    <a:pt x="2142" y="568"/>
                  </a:lnTo>
                  <a:lnTo>
                    <a:pt x="2131" y="567"/>
                  </a:lnTo>
                  <a:lnTo>
                    <a:pt x="2121" y="565"/>
                  </a:lnTo>
                  <a:lnTo>
                    <a:pt x="2110" y="563"/>
                  </a:lnTo>
                  <a:lnTo>
                    <a:pt x="2100" y="563"/>
                  </a:lnTo>
                  <a:lnTo>
                    <a:pt x="2061" y="514"/>
                  </a:lnTo>
                  <a:lnTo>
                    <a:pt x="2019" y="468"/>
                  </a:lnTo>
                  <a:lnTo>
                    <a:pt x="1975" y="423"/>
                  </a:lnTo>
                  <a:lnTo>
                    <a:pt x="1928" y="378"/>
                  </a:lnTo>
                  <a:lnTo>
                    <a:pt x="1879" y="337"/>
                  </a:lnTo>
                  <a:lnTo>
                    <a:pt x="1827" y="297"/>
                  </a:lnTo>
                  <a:lnTo>
                    <a:pt x="1773" y="262"/>
                  </a:lnTo>
                  <a:lnTo>
                    <a:pt x="1715" y="227"/>
                  </a:lnTo>
                  <a:lnTo>
                    <a:pt x="1656" y="195"/>
                  </a:lnTo>
                  <a:lnTo>
                    <a:pt x="1593" y="166"/>
                  </a:lnTo>
                  <a:lnTo>
                    <a:pt x="1526" y="141"/>
                  </a:lnTo>
                  <a:lnTo>
                    <a:pt x="1458" y="120"/>
                  </a:lnTo>
                  <a:lnTo>
                    <a:pt x="1388" y="104"/>
                  </a:lnTo>
                  <a:lnTo>
                    <a:pt x="1312" y="89"/>
                  </a:lnTo>
                  <a:lnTo>
                    <a:pt x="1237" y="80"/>
                  </a:lnTo>
                  <a:lnTo>
                    <a:pt x="1157" y="75"/>
                  </a:lnTo>
                  <a:lnTo>
                    <a:pt x="1089" y="75"/>
                  </a:lnTo>
                  <a:lnTo>
                    <a:pt x="1024" y="77"/>
                  </a:lnTo>
                  <a:lnTo>
                    <a:pt x="959" y="82"/>
                  </a:lnTo>
                  <a:lnTo>
                    <a:pt x="897" y="91"/>
                  </a:lnTo>
                  <a:lnTo>
                    <a:pt x="834" y="102"/>
                  </a:lnTo>
                  <a:lnTo>
                    <a:pt x="774" y="116"/>
                  </a:lnTo>
                  <a:lnTo>
                    <a:pt x="715" y="132"/>
                  </a:lnTo>
                  <a:lnTo>
                    <a:pt x="657" y="152"/>
                  </a:lnTo>
                  <a:lnTo>
                    <a:pt x="603" y="174"/>
                  </a:lnTo>
                  <a:lnTo>
                    <a:pt x="548" y="199"/>
                  </a:lnTo>
                  <a:lnTo>
                    <a:pt x="496" y="226"/>
                  </a:lnTo>
                  <a:lnTo>
                    <a:pt x="447" y="256"/>
                  </a:lnTo>
                  <a:lnTo>
                    <a:pt x="400" y="288"/>
                  </a:lnTo>
                  <a:lnTo>
                    <a:pt x="353" y="323"/>
                  </a:lnTo>
                  <a:lnTo>
                    <a:pt x="312" y="358"/>
                  </a:lnTo>
                  <a:lnTo>
                    <a:pt x="270" y="398"/>
                  </a:lnTo>
                  <a:lnTo>
                    <a:pt x="247" y="421"/>
                  </a:lnTo>
                  <a:lnTo>
                    <a:pt x="223" y="443"/>
                  </a:lnTo>
                  <a:lnTo>
                    <a:pt x="205" y="464"/>
                  </a:lnTo>
                  <a:lnTo>
                    <a:pt x="187" y="488"/>
                  </a:lnTo>
                  <a:lnTo>
                    <a:pt x="169" y="509"/>
                  </a:lnTo>
                  <a:lnTo>
                    <a:pt x="151" y="532"/>
                  </a:lnTo>
                  <a:lnTo>
                    <a:pt x="135" y="558"/>
                  </a:lnTo>
                  <a:lnTo>
                    <a:pt x="117" y="584"/>
                  </a:lnTo>
                  <a:lnTo>
                    <a:pt x="104" y="584"/>
                  </a:lnTo>
                  <a:lnTo>
                    <a:pt x="88" y="584"/>
                  </a:lnTo>
                  <a:lnTo>
                    <a:pt x="73" y="584"/>
                  </a:lnTo>
                  <a:lnTo>
                    <a:pt x="60" y="584"/>
                  </a:lnTo>
                  <a:lnTo>
                    <a:pt x="44" y="584"/>
                  </a:lnTo>
                  <a:lnTo>
                    <a:pt x="28" y="584"/>
                  </a:lnTo>
                  <a:lnTo>
                    <a:pt x="13" y="584"/>
                  </a:lnTo>
                  <a:lnTo>
                    <a:pt x="0" y="584"/>
                  </a:lnTo>
                  <a:lnTo>
                    <a:pt x="26" y="534"/>
                  </a:lnTo>
                  <a:lnTo>
                    <a:pt x="54" y="488"/>
                  </a:lnTo>
                  <a:lnTo>
                    <a:pt x="86" y="443"/>
                  </a:lnTo>
                  <a:lnTo>
                    <a:pt x="122" y="398"/>
                  </a:lnTo>
                  <a:lnTo>
                    <a:pt x="158" y="357"/>
                  </a:lnTo>
                  <a:lnTo>
                    <a:pt x="200" y="319"/>
                  </a:lnTo>
                  <a:lnTo>
                    <a:pt x="247" y="281"/>
                  </a:lnTo>
                  <a:lnTo>
                    <a:pt x="294" y="247"/>
                  </a:lnTo>
                  <a:lnTo>
                    <a:pt x="343" y="213"/>
                  </a:lnTo>
                  <a:lnTo>
                    <a:pt x="398" y="183"/>
                  </a:lnTo>
                  <a:lnTo>
                    <a:pt x="452" y="154"/>
                  </a:lnTo>
                  <a:lnTo>
                    <a:pt x="509" y="127"/>
                  </a:lnTo>
                  <a:lnTo>
                    <a:pt x="569" y="104"/>
                  </a:lnTo>
                  <a:lnTo>
                    <a:pt x="631" y="80"/>
                  </a:lnTo>
                  <a:lnTo>
                    <a:pt x="696" y="59"/>
                  </a:lnTo>
                  <a:lnTo>
                    <a:pt x="764" y="41"/>
                  </a:lnTo>
                  <a:lnTo>
                    <a:pt x="821" y="28"/>
                  </a:lnTo>
                  <a:lnTo>
                    <a:pt x="876" y="18"/>
                  </a:lnTo>
                  <a:lnTo>
                    <a:pt x="930" y="10"/>
                  </a:lnTo>
                  <a:lnTo>
                    <a:pt x="982" y="5"/>
                  </a:lnTo>
                  <a:lnTo>
                    <a:pt x="1034" y="1"/>
                  </a:lnTo>
                  <a:lnTo>
                    <a:pt x="1084" y="0"/>
                  </a:lnTo>
                  <a:lnTo>
                    <a:pt x="1131" y="0"/>
                  </a:lnTo>
                  <a:lnTo>
                    <a:pt x="1177" y="3"/>
                  </a:lnTo>
                  <a:lnTo>
                    <a:pt x="1224" y="7"/>
                  </a:lnTo>
                  <a:lnTo>
                    <a:pt x="1271" y="12"/>
                  </a:lnTo>
                  <a:lnTo>
                    <a:pt x="1315" y="19"/>
                  </a:lnTo>
                  <a:lnTo>
                    <a:pt x="1359" y="28"/>
                  </a:lnTo>
                  <a:lnTo>
                    <a:pt x="1401" y="37"/>
                  </a:lnTo>
                  <a:lnTo>
                    <a:pt x="1445" y="48"/>
                  </a:lnTo>
                  <a:lnTo>
                    <a:pt x="1487" y="61"/>
                  </a:lnTo>
                  <a:lnTo>
                    <a:pt x="1528" y="73"/>
                  </a:lnTo>
                  <a:lnTo>
                    <a:pt x="1583" y="93"/>
                  </a:lnTo>
                  <a:lnTo>
                    <a:pt x="1632" y="113"/>
                  </a:lnTo>
                  <a:lnTo>
                    <a:pt x="1676" y="134"/>
                  </a:lnTo>
                  <a:lnTo>
                    <a:pt x="1718" y="158"/>
                  </a:lnTo>
                  <a:lnTo>
                    <a:pt x="1757" y="183"/>
                  </a:lnTo>
                  <a:lnTo>
                    <a:pt x="1799" y="210"/>
                  </a:lnTo>
                  <a:lnTo>
                    <a:pt x="1840" y="235"/>
                  </a:lnTo>
                  <a:lnTo>
                    <a:pt x="1887" y="263"/>
                  </a:lnTo>
                  <a:close/>
                </a:path>
              </a:pathLst>
            </a:custGeom>
            <a:solidFill>
              <a:srgbClr val="3F72F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Freeform 37"/>
            <p:cNvSpPr>
              <a:spLocks/>
            </p:cNvSpPr>
            <p:nvPr/>
          </p:nvSpPr>
          <p:spPr bwMode="auto">
            <a:xfrm>
              <a:off x="2796" y="1271"/>
              <a:ext cx="1731" cy="393"/>
            </a:xfrm>
            <a:custGeom>
              <a:avLst/>
              <a:gdLst/>
              <a:ahLst/>
              <a:cxnLst>
                <a:cxn ang="0">
                  <a:pos x="972" y="59"/>
                </a:cxn>
                <a:cxn ang="0">
                  <a:pos x="1017" y="50"/>
                </a:cxn>
                <a:cxn ang="0">
                  <a:pos x="1063" y="52"/>
                </a:cxn>
                <a:cxn ang="0">
                  <a:pos x="1107" y="61"/>
                </a:cxn>
                <a:cxn ang="0">
                  <a:pos x="1157" y="108"/>
                </a:cxn>
                <a:cxn ang="0">
                  <a:pos x="1243" y="154"/>
                </a:cxn>
                <a:cxn ang="0">
                  <a:pos x="1352" y="181"/>
                </a:cxn>
                <a:cxn ang="0">
                  <a:pos x="1456" y="215"/>
                </a:cxn>
                <a:cxn ang="0">
                  <a:pos x="1523" y="242"/>
                </a:cxn>
                <a:cxn ang="0">
                  <a:pos x="1581" y="242"/>
                </a:cxn>
                <a:cxn ang="0">
                  <a:pos x="1638" y="248"/>
                </a:cxn>
                <a:cxn ang="0">
                  <a:pos x="1687" y="267"/>
                </a:cxn>
                <a:cxn ang="0">
                  <a:pos x="1726" y="303"/>
                </a:cxn>
                <a:cxn ang="0">
                  <a:pos x="1726" y="353"/>
                </a:cxn>
                <a:cxn ang="0">
                  <a:pos x="1690" y="393"/>
                </a:cxn>
                <a:cxn ang="0">
                  <a:pos x="1479" y="382"/>
                </a:cxn>
                <a:cxn ang="0">
                  <a:pos x="1271" y="375"/>
                </a:cxn>
                <a:cxn ang="0">
                  <a:pos x="1068" y="371"/>
                </a:cxn>
                <a:cxn ang="0">
                  <a:pos x="866" y="370"/>
                </a:cxn>
                <a:cxn ang="0">
                  <a:pos x="660" y="371"/>
                </a:cxn>
                <a:cxn ang="0">
                  <a:pos x="452" y="375"/>
                </a:cxn>
                <a:cxn ang="0">
                  <a:pos x="239" y="382"/>
                </a:cxn>
                <a:cxn ang="0">
                  <a:pos x="18" y="391"/>
                </a:cxn>
                <a:cxn ang="0">
                  <a:pos x="5" y="355"/>
                </a:cxn>
                <a:cxn ang="0">
                  <a:pos x="31" y="316"/>
                </a:cxn>
                <a:cxn ang="0">
                  <a:pos x="102" y="274"/>
                </a:cxn>
                <a:cxn ang="0">
                  <a:pos x="195" y="269"/>
                </a:cxn>
                <a:cxn ang="0">
                  <a:pos x="273" y="257"/>
                </a:cxn>
                <a:cxn ang="0">
                  <a:pos x="304" y="197"/>
                </a:cxn>
                <a:cxn ang="0">
                  <a:pos x="346" y="176"/>
                </a:cxn>
                <a:cxn ang="0">
                  <a:pos x="393" y="160"/>
                </a:cxn>
                <a:cxn ang="0">
                  <a:pos x="442" y="152"/>
                </a:cxn>
                <a:cxn ang="0">
                  <a:pos x="494" y="156"/>
                </a:cxn>
                <a:cxn ang="0">
                  <a:pos x="541" y="100"/>
                </a:cxn>
                <a:cxn ang="0">
                  <a:pos x="601" y="52"/>
                </a:cxn>
                <a:cxn ang="0">
                  <a:pos x="679" y="16"/>
                </a:cxn>
                <a:cxn ang="0">
                  <a:pos x="770" y="2"/>
                </a:cxn>
                <a:cxn ang="0">
                  <a:pos x="829" y="2"/>
                </a:cxn>
                <a:cxn ang="0">
                  <a:pos x="876" y="16"/>
                </a:cxn>
                <a:cxn ang="0">
                  <a:pos x="918" y="39"/>
                </a:cxn>
                <a:cxn ang="0">
                  <a:pos x="952" y="66"/>
                </a:cxn>
              </a:cxnLst>
              <a:rect l="0" t="0" r="r" b="b"/>
              <a:pathLst>
                <a:path w="1731" h="393">
                  <a:moveTo>
                    <a:pt x="952" y="66"/>
                  </a:moveTo>
                  <a:lnTo>
                    <a:pt x="972" y="59"/>
                  </a:lnTo>
                  <a:lnTo>
                    <a:pt x="996" y="54"/>
                  </a:lnTo>
                  <a:lnTo>
                    <a:pt x="1017" y="50"/>
                  </a:lnTo>
                  <a:lnTo>
                    <a:pt x="1040" y="50"/>
                  </a:lnTo>
                  <a:lnTo>
                    <a:pt x="1063" y="52"/>
                  </a:lnTo>
                  <a:lnTo>
                    <a:pt x="1084" y="56"/>
                  </a:lnTo>
                  <a:lnTo>
                    <a:pt x="1107" y="61"/>
                  </a:lnTo>
                  <a:lnTo>
                    <a:pt x="1128" y="66"/>
                  </a:lnTo>
                  <a:lnTo>
                    <a:pt x="1157" y="108"/>
                  </a:lnTo>
                  <a:lnTo>
                    <a:pt x="1196" y="135"/>
                  </a:lnTo>
                  <a:lnTo>
                    <a:pt x="1243" y="154"/>
                  </a:lnTo>
                  <a:lnTo>
                    <a:pt x="1297" y="169"/>
                  </a:lnTo>
                  <a:lnTo>
                    <a:pt x="1352" y="181"/>
                  </a:lnTo>
                  <a:lnTo>
                    <a:pt x="1406" y="196"/>
                  </a:lnTo>
                  <a:lnTo>
                    <a:pt x="1456" y="215"/>
                  </a:lnTo>
                  <a:lnTo>
                    <a:pt x="1497" y="244"/>
                  </a:lnTo>
                  <a:lnTo>
                    <a:pt x="1523" y="242"/>
                  </a:lnTo>
                  <a:lnTo>
                    <a:pt x="1549" y="242"/>
                  </a:lnTo>
                  <a:lnTo>
                    <a:pt x="1581" y="242"/>
                  </a:lnTo>
                  <a:lnTo>
                    <a:pt x="1609" y="244"/>
                  </a:lnTo>
                  <a:lnTo>
                    <a:pt x="1638" y="248"/>
                  </a:lnTo>
                  <a:lnTo>
                    <a:pt x="1664" y="255"/>
                  </a:lnTo>
                  <a:lnTo>
                    <a:pt x="1687" y="267"/>
                  </a:lnTo>
                  <a:lnTo>
                    <a:pt x="1705" y="282"/>
                  </a:lnTo>
                  <a:lnTo>
                    <a:pt x="1726" y="303"/>
                  </a:lnTo>
                  <a:lnTo>
                    <a:pt x="1731" y="328"/>
                  </a:lnTo>
                  <a:lnTo>
                    <a:pt x="1726" y="353"/>
                  </a:lnTo>
                  <a:lnTo>
                    <a:pt x="1718" y="377"/>
                  </a:lnTo>
                  <a:lnTo>
                    <a:pt x="1690" y="393"/>
                  </a:lnTo>
                  <a:lnTo>
                    <a:pt x="1583" y="387"/>
                  </a:lnTo>
                  <a:lnTo>
                    <a:pt x="1479" y="382"/>
                  </a:lnTo>
                  <a:lnTo>
                    <a:pt x="1375" y="379"/>
                  </a:lnTo>
                  <a:lnTo>
                    <a:pt x="1271" y="375"/>
                  </a:lnTo>
                  <a:lnTo>
                    <a:pt x="1170" y="373"/>
                  </a:lnTo>
                  <a:lnTo>
                    <a:pt x="1068" y="371"/>
                  </a:lnTo>
                  <a:lnTo>
                    <a:pt x="967" y="370"/>
                  </a:lnTo>
                  <a:lnTo>
                    <a:pt x="866" y="370"/>
                  </a:lnTo>
                  <a:lnTo>
                    <a:pt x="764" y="370"/>
                  </a:lnTo>
                  <a:lnTo>
                    <a:pt x="660" y="371"/>
                  </a:lnTo>
                  <a:lnTo>
                    <a:pt x="559" y="373"/>
                  </a:lnTo>
                  <a:lnTo>
                    <a:pt x="452" y="375"/>
                  </a:lnTo>
                  <a:lnTo>
                    <a:pt x="349" y="379"/>
                  </a:lnTo>
                  <a:lnTo>
                    <a:pt x="239" y="382"/>
                  </a:lnTo>
                  <a:lnTo>
                    <a:pt x="130" y="386"/>
                  </a:lnTo>
                  <a:lnTo>
                    <a:pt x="18" y="391"/>
                  </a:lnTo>
                  <a:lnTo>
                    <a:pt x="0" y="377"/>
                  </a:lnTo>
                  <a:lnTo>
                    <a:pt x="5" y="355"/>
                  </a:lnTo>
                  <a:lnTo>
                    <a:pt x="18" y="334"/>
                  </a:lnTo>
                  <a:lnTo>
                    <a:pt x="31" y="316"/>
                  </a:lnTo>
                  <a:lnTo>
                    <a:pt x="63" y="289"/>
                  </a:lnTo>
                  <a:lnTo>
                    <a:pt x="102" y="274"/>
                  </a:lnTo>
                  <a:lnTo>
                    <a:pt x="148" y="271"/>
                  </a:lnTo>
                  <a:lnTo>
                    <a:pt x="195" y="269"/>
                  </a:lnTo>
                  <a:lnTo>
                    <a:pt x="239" y="267"/>
                  </a:lnTo>
                  <a:lnTo>
                    <a:pt x="273" y="257"/>
                  </a:lnTo>
                  <a:lnTo>
                    <a:pt x="297" y="235"/>
                  </a:lnTo>
                  <a:lnTo>
                    <a:pt x="304" y="197"/>
                  </a:lnTo>
                  <a:lnTo>
                    <a:pt x="325" y="187"/>
                  </a:lnTo>
                  <a:lnTo>
                    <a:pt x="346" y="176"/>
                  </a:lnTo>
                  <a:lnTo>
                    <a:pt x="369" y="167"/>
                  </a:lnTo>
                  <a:lnTo>
                    <a:pt x="393" y="160"/>
                  </a:lnTo>
                  <a:lnTo>
                    <a:pt x="419" y="154"/>
                  </a:lnTo>
                  <a:lnTo>
                    <a:pt x="442" y="152"/>
                  </a:lnTo>
                  <a:lnTo>
                    <a:pt x="468" y="152"/>
                  </a:lnTo>
                  <a:lnTo>
                    <a:pt x="494" y="156"/>
                  </a:lnTo>
                  <a:lnTo>
                    <a:pt x="515" y="127"/>
                  </a:lnTo>
                  <a:lnTo>
                    <a:pt x="541" y="100"/>
                  </a:lnTo>
                  <a:lnTo>
                    <a:pt x="569" y="75"/>
                  </a:lnTo>
                  <a:lnTo>
                    <a:pt x="601" y="52"/>
                  </a:lnTo>
                  <a:lnTo>
                    <a:pt x="637" y="32"/>
                  </a:lnTo>
                  <a:lnTo>
                    <a:pt x="679" y="16"/>
                  </a:lnTo>
                  <a:lnTo>
                    <a:pt x="723" y="5"/>
                  </a:lnTo>
                  <a:lnTo>
                    <a:pt x="770" y="2"/>
                  </a:lnTo>
                  <a:lnTo>
                    <a:pt x="801" y="0"/>
                  </a:lnTo>
                  <a:lnTo>
                    <a:pt x="829" y="2"/>
                  </a:lnTo>
                  <a:lnTo>
                    <a:pt x="853" y="7"/>
                  </a:lnTo>
                  <a:lnTo>
                    <a:pt x="876" y="16"/>
                  </a:lnTo>
                  <a:lnTo>
                    <a:pt x="900" y="27"/>
                  </a:lnTo>
                  <a:lnTo>
                    <a:pt x="918" y="39"/>
                  </a:lnTo>
                  <a:lnTo>
                    <a:pt x="936" y="52"/>
                  </a:lnTo>
                  <a:lnTo>
                    <a:pt x="952" y="6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2833" y="1291"/>
              <a:ext cx="1666" cy="348"/>
            </a:xfrm>
            <a:custGeom>
              <a:avLst/>
              <a:gdLst/>
              <a:ahLst/>
              <a:cxnLst>
                <a:cxn ang="0">
                  <a:pos x="1026" y="52"/>
                </a:cxn>
                <a:cxn ang="0">
                  <a:pos x="1104" y="82"/>
                </a:cxn>
                <a:cxn ang="0">
                  <a:pos x="1164" y="132"/>
                </a:cxn>
                <a:cxn ang="0">
                  <a:pos x="1164" y="167"/>
                </a:cxn>
                <a:cxn ang="0">
                  <a:pos x="1255" y="168"/>
                </a:cxn>
                <a:cxn ang="0">
                  <a:pos x="1364" y="199"/>
                </a:cxn>
                <a:cxn ang="0">
                  <a:pos x="1458" y="254"/>
                </a:cxn>
                <a:cxn ang="0">
                  <a:pos x="1528" y="244"/>
                </a:cxn>
                <a:cxn ang="0">
                  <a:pos x="1593" y="249"/>
                </a:cxn>
                <a:cxn ang="0">
                  <a:pos x="1655" y="280"/>
                </a:cxn>
                <a:cxn ang="0">
                  <a:pos x="1655" y="344"/>
                </a:cxn>
                <a:cxn ang="0">
                  <a:pos x="1442" y="344"/>
                </a:cxn>
                <a:cxn ang="0">
                  <a:pos x="1135" y="341"/>
                </a:cxn>
                <a:cxn ang="0">
                  <a:pos x="829" y="339"/>
                </a:cxn>
                <a:cxn ang="0">
                  <a:pos x="519" y="339"/>
                </a:cxn>
                <a:cxn ang="0">
                  <a:pos x="208" y="342"/>
                </a:cxn>
                <a:cxn ang="0">
                  <a:pos x="2" y="332"/>
                </a:cxn>
                <a:cxn ang="0">
                  <a:pos x="44" y="292"/>
                </a:cxn>
                <a:cxn ang="0">
                  <a:pos x="104" y="269"/>
                </a:cxn>
                <a:cxn ang="0">
                  <a:pos x="218" y="262"/>
                </a:cxn>
                <a:cxn ang="0">
                  <a:pos x="343" y="305"/>
                </a:cxn>
                <a:cxn ang="0">
                  <a:pos x="449" y="258"/>
                </a:cxn>
                <a:cxn ang="0">
                  <a:pos x="522" y="262"/>
                </a:cxn>
                <a:cxn ang="0">
                  <a:pos x="590" y="276"/>
                </a:cxn>
                <a:cxn ang="0">
                  <a:pos x="629" y="235"/>
                </a:cxn>
                <a:cxn ang="0">
                  <a:pos x="683" y="199"/>
                </a:cxn>
                <a:cxn ang="0">
                  <a:pos x="756" y="174"/>
                </a:cxn>
                <a:cxn ang="0">
                  <a:pos x="824" y="168"/>
                </a:cxn>
                <a:cxn ang="0">
                  <a:pos x="886" y="188"/>
                </a:cxn>
                <a:cxn ang="0">
                  <a:pos x="938" y="183"/>
                </a:cxn>
                <a:cxn ang="0">
                  <a:pos x="873" y="159"/>
                </a:cxn>
                <a:cxn ang="0">
                  <a:pos x="805" y="141"/>
                </a:cxn>
                <a:cxn ang="0">
                  <a:pos x="727" y="154"/>
                </a:cxn>
                <a:cxn ang="0">
                  <a:pos x="649" y="183"/>
                </a:cxn>
                <a:cxn ang="0">
                  <a:pos x="592" y="228"/>
                </a:cxn>
                <a:cxn ang="0">
                  <a:pos x="532" y="233"/>
                </a:cxn>
                <a:cxn ang="0">
                  <a:pos x="452" y="233"/>
                </a:cxn>
                <a:cxn ang="0">
                  <a:pos x="379" y="256"/>
                </a:cxn>
                <a:cxn ang="0">
                  <a:pos x="340" y="276"/>
                </a:cxn>
                <a:cxn ang="0">
                  <a:pos x="293" y="254"/>
                </a:cxn>
                <a:cxn ang="0">
                  <a:pos x="265" y="228"/>
                </a:cxn>
                <a:cxn ang="0">
                  <a:pos x="304" y="185"/>
                </a:cxn>
                <a:cxn ang="0">
                  <a:pos x="363" y="158"/>
                </a:cxn>
                <a:cxn ang="0">
                  <a:pos x="415" y="147"/>
                </a:cxn>
                <a:cxn ang="0">
                  <a:pos x="449" y="152"/>
                </a:cxn>
                <a:cxn ang="0">
                  <a:pos x="488" y="159"/>
                </a:cxn>
                <a:cxn ang="0">
                  <a:pos x="509" y="111"/>
                </a:cxn>
                <a:cxn ang="0">
                  <a:pos x="551" y="68"/>
                </a:cxn>
                <a:cxn ang="0">
                  <a:pos x="610" y="30"/>
                </a:cxn>
                <a:cxn ang="0">
                  <a:pos x="704" y="3"/>
                </a:cxn>
                <a:cxn ang="0">
                  <a:pos x="800" y="3"/>
                </a:cxn>
                <a:cxn ang="0">
                  <a:pos x="860" y="36"/>
                </a:cxn>
                <a:cxn ang="0">
                  <a:pos x="912" y="73"/>
                </a:cxn>
                <a:cxn ang="0">
                  <a:pos x="964" y="55"/>
                </a:cxn>
              </a:cxnLst>
              <a:rect l="0" t="0" r="r" b="b"/>
              <a:pathLst>
                <a:path w="1666" h="348">
                  <a:moveTo>
                    <a:pt x="964" y="55"/>
                  </a:moveTo>
                  <a:lnTo>
                    <a:pt x="995" y="50"/>
                  </a:lnTo>
                  <a:lnTo>
                    <a:pt x="1026" y="52"/>
                  </a:lnTo>
                  <a:lnTo>
                    <a:pt x="1055" y="57"/>
                  </a:lnTo>
                  <a:lnTo>
                    <a:pt x="1081" y="68"/>
                  </a:lnTo>
                  <a:lnTo>
                    <a:pt x="1104" y="82"/>
                  </a:lnTo>
                  <a:lnTo>
                    <a:pt x="1128" y="98"/>
                  </a:lnTo>
                  <a:lnTo>
                    <a:pt x="1146" y="115"/>
                  </a:lnTo>
                  <a:lnTo>
                    <a:pt x="1164" y="132"/>
                  </a:lnTo>
                  <a:lnTo>
                    <a:pt x="1164" y="143"/>
                  </a:lnTo>
                  <a:lnTo>
                    <a:pt x="1161" y="156"/>
                  </a:lnTo>
                  <a:lnTo>
                    <a:pt x="1164" y="167"/>
                  </a:lnTo>
                  <a:lnTo>
                    <a:pt x="1177" y="174"/>
                  </a:lnTo>
                  <a:lnTo>
                    <a:pt x="1216" y="168"/>
                  </a:lnTo>
                  <a:lnTo>
                    <a:pt x="1255" y="168"/>
                  </a:lnTo>
                  <a:lnTo>
                    <a:pt x="1294" y="174"/>
                  </a:lnTo>
                  <a:lnTo>
                    <a:pt x="1330" y="185"/>
                  </a:lnTo>
                  <a:lnTo>
                    <a:pt x="1364" y="199"/>
                  </a:lnTo>
                  <a:lnTo>
                    <a:pt x="1398" y="215"/>
                  </a:lnTo>
                  <a:lnTo>
                    <a:pt x="1429" y="235"/>
                  </a:lnTo>
                  <a:lnTo>
                    <a:pt x="1458" y="254"/>
                  </a:lnTo>
                  <a:lnTo>
                    <a:pt x="1481" y="249"/>
                  </a:lnTo>
                  <a:lnTo>
                    <a:pt x="1505" y="245"/>
                  </a:lnTo>
                  <a:lnTo>
                    <a:pt x="1528" y="244"/>
                  </a:lnTo>
                  <a:lnTo>
                    <a:pt x="1549" y="244"/>
                  </a:lnTo>
                  <a:lnTo>
                    <a:pt x="1572" y="245"/>
                  </a:lnTo>
                  <a:lnTo>
                    <a:pt x="1593" y="249"/>
                  </a:lnTo>
                  <a:lnTo>
                    <a:pt x="1616" y="253"/>
                  </a:lnTo>
                  <a:lnTo>
                    <a:pt x="1637" y="260"/>
                  </a:lnTo>
                  <a:lnTo>
                    <a:pt x="1655" y="280"/>
                  </a:lnTo>
                  <a:lnTo>
                    <a:pt x="1666" y="301"/>
                  </a:lnTo>
                  <a:lnTo>
                    <a:pt x="1666" y="323"/>
                  </a:lnTo>
                  <a:lnTo>
                    <a:pt x="1655" y="344"/>
                  </a:lnTo>
                  <a:lnTo>
                    <a:pt x="1647" y="348"/>
                  </a:lnTo>
                  <a:lnTo>
                    <a:pt x="1546" y="346"/>
                  </a:lnTo>
                  <a:lnTo>
                    <a:pt x="1442" y="344"/>
                  </a:lnTo>
                  <a:lnTo>
                    <a:pt x="1341" y="342"/>
                  </a:lnTo>
                  <a:lnTo>
                    <a:pt x="1239" y="341"/>
                  </a:lnTo>
                  <a:lnTo>
                    <a:pt x="1135" y="341"/>
                  </a:lnTo>
                  <a:lnTo>
                    <a:pt x="1034" y="339"/>
                  </a:lnTo>
                  <a:lnTo>
                    <a:pt x="930" y="339"/>
                  </a:lnTo>
                  <a:lnTo>
                    <a:pt x="829" y="339"/>
                  </a:lnTo>
                  <a:lnTo>
                    <a:pt x="725" y="339"/>
                  </a:lnTo>
                  <a:lnTo>
                    <a:pt x="623" y="339"/>
                  </a:lnTo>
                  <a:lnTo>
                    <a:pt x="519" y="339"/>
                  </a:lnTo>
                  <a:lnTo>
                    <a:pt x="415" y="341"/>
                  </a:lnTo>
                  <a:lnTo>
                    <a:pt x="312" y="342"/>
                  </a:lnTo>
                  <a:lnTo>
                    <a:pt x="208" y="342"/>
                  </a:lnTo>
                  <a:lnTo>
                    <a:pt x="104" y="346"/>
                  </a:lnTo>
                  <a:lnTo>
                    <a:pt x="0" y="348"/>
                  </a:lnTo>
                  <a:lnTo>
                    <a:pt x="2" y="332"/>
                  </a:lnTo>
                  <a:lnTo>
                    <a:pt x="10" y="315"/>
                  </a:lnTo>
                  <a:lnTo>
                    <a:pt x="26" y="303"/>
                  </a:lnTo>
                  <a:lnTo>
                    <a:pt x="44" y="292"/>
                  </a:lnTo>
                  <a:lnTo>
                    <a:pt x="62" y="283"/>
                  </a:lnTo>
                  <a:lnTo>
                    <a:pt x="83" y="276"/>
                  </a:lnTo>
                  <a:lnTo>
                    <a:pt x="104" y="269"/>
                  </a:lnTo>
                  <a:lnTo>
                    <a:pt x="124" y="263"/>
                  </a:lnTo>
                  <a:lnTo>
                    <a:pt x="171" y="256"/>
                  </a:lnTo>
                  <a:lnTo>
                    <a:pt x="218" y="262"/>
                  </a:lnTo>
                  <a:lnTo>
                    <a:pt x="262" y="276"/>
                  </a:lnTo>
                  <a:lnTo>
                    <a:pt x="304" y="292"/>
                  </a:lnTo>
                  <a:lnTo>
                    <a:pt x="343" y="305"/>
                  </a:lnTo>
                  <a:lnTo>
                    <a:pt x="382" y="308"/>
                  </a:lnTo>
                  <a:lnTo>
                    <a:pt x="415" y="294"/>
                  </a:lnTo>
                  <a:lnTo>
                    <a:pt x="449" y="258"/>
                  </a:lnTo>
                  <a:lnTo>
                    <a:pt x="473" y="254"/>
                  </a:lnTo>
                  <a:lnTo>
                    <a:pt x="496" y="256"/>
                  </a:lnTo>
                  <a:lnTo>
                    <a:pt x="522" y="262"/>
                  </a:lnTo>
                  <a:lnTo>
                    <a:pt x="545" y="269"/>
                  </a:lnTo>
                  <a:lnTo>
                    <a:pt x="569" y="274"/>
                  </a:lnTo>
                  <a:lnTo>
                    <a:pt x="590" y="276"/>
                  </a:lnTo>
                  <a:lnTo>
                    <a:pt x="605" y="269"/>
                  </a:lnTo>
                  <a:lnTo>
                    <a:pt x="618" y="253"/>
                  </a:lnTo>
                  <a:lnTo>
                    <a:pt x="629" y="235"/>
                  </a:lnTo>
                  <a:lnTo>
                    <a:pt x="644" y="220"/>
                  </a:lnTo>
                  <a:lnTo>
                    <a:pt x="662" y="208"/>
                  </a:lnTo>
                  <a:lnTo>
                    <a:pt x="683" y="199"/>
                  </a:lnTo>
                  <a:lnTo>
                    <a:pt x="707" y="190"/>
                  </a:lnTo>
                  <a:lnTo>
                    <a:pt x="733" y="181"/>
                  </a:lnTo>
                  <a:lnTo>
                    <a:pt x="756" y="174"/>
                  </a:lnTo>
                  <a:lnTo>
                    <a:pt x="779" y="167"/>
                  </a:lnTo>
                  <a:lnTo>
                    <a:pt x="803" y="165"/>
                  </a:lnTo>
                  <a:lnTo>
                    <a:pt x="824" y="168"/>
                  </a:lnTo>
                  <a:lnTo>
                    <a:pt x="847" y="176"/>
                  </a:lnTo>
                  <a:lnTo>
                    <a:pt x="868" y="183"/>
                  </a:lnTo>
                  <a:lnTo>
                    <a:pt x="886" y="188"/>
                  </a:lnTo>
                  <a:lnTo>
                    <a:pt x="904" y="192"/>
                  </a:lnTo>
                  <a:lnTo>
                    <a:pt x="922" y="192"/>
                  </a:lnTo>
                  <a:lnTo>
                    <a:pt x="938" y="183"/>
                  </a:lnTo>
                  <a:lnTo>
                    <a:pt x="917" y="177"/>
                  </a:lnTo>
                  <a:lnTo>
                    <a:pt x="894" y="168"/>
                  </a:lnTo>
                  <a:lnTo>
                    <a:pt x="873" y="159"/>
                  </a:lnTo>
                  <a:lnTo>
                    <a:pt x="852" y="152"/>
                  </a:lnTo>
                  <a:lnTo>
                    <a:pt x="829" y="145"/>
                  </a:lnTo>
                  <a:lnTo>
                    <a:pt x="805" y="141"/>
                  </a:lnTo>
                  <a:lnTo>
                    <a:pt x="779" y="141"/>
                  </a:lnTo>
                  <a:lnTo>
                    <a:pt x="753" y="147"/>
                  </a:lnTo>
                  <a:lnTo>
                    <a:pt x="727" y="154"/>
                  </a:lnTo>
                  <a:lnTo>
                    <a:pt x="699" y="161"/>
                  </a:lnTo>
                  <a:lnTo>
                    <a:pt x="675" y="172"/>
                  </a:lnTo>
                  <a:lnTo>
                    <a:pt x="649" y="183"/>
                  </a:lnTo>
                  <a:lnTo>
                    <a:pt x="629" y="195"/>
                  </a:lnTo>
                  <a:lnTo>
                    <a:pt x="608" y="210"/>
                  </a:lnTo>
                  <a:lnTo>
                    <a:pt x="592" y="228"/>
                  </a:lnTo>
                  <a:lnTo>
                    <a:pt x="577" y="245"/>
                  </a:lnTo>
                  <a:lnTo>
                    <a:pt x="556" y="238"/>
                  </a:lnTo>
                  <a:lnTo>
                    <a:pt x="532" y="233"/>
                  </a:lnTo>
                  <a:lnTo>
                    <a:pt x="506" y="231"/>
                  </a:lnTo>
                  <a:lnTo>
                    <a:pt x="480" y="231"/>
                  </a:lnTo>
                  <a:lnTo>
                    <a:pt x="452" y="233"/>
                  </a:lnTo>
                  <a:lnTo>
                    <a:pt x="426" y="238"/>
                  </a:lnTo>
                  <a:lnTo>
                    <a:pt x="400" y="245"/>
                  </a:lnTo>
                  <a:lnTo>
                    <a:pt x="379" y="256"/>
                  </a:lnTo>
                  <a:lnTo>
                    <a:pt x="366" y="272"/>
                  </a:lnTo>
                  <a:lnTo>
                    <a:pt x="353" y="278"/>
                  </a:lnTo>
                  <a:lnTo>
                    <a:pt x="340" y="276"/>
                  </a:lnTo>
                  <a:lnTo>
                    <a:pt x="325" y="271"/>
                  </a:lnTo>
                  <a:lnTo>
                    <a:pt x="309" y="263"/>
                  </a:lnTo>
                  <a:lnTo>
                    <a:pt x="293" y="254"/>
                  </a:lnTo>
                  <a:lnTo>
                    <a:pt x="278" y="247"/>
                  </a:lnTo>
                  <a:lnTo>
                    <a:pt x="262" y="245"/>
                  </a:lnTo>
                  <a:lnTo>
                    <a:pt x="265" y="228"/>
                  </a:lnTo>
                  <a:lnTo>
                    <a:pt x="275" y="211"/>
                  </a:lnTo>
                  <a:lnTo>
                    <a:pt x="288" y="197"/>
                  </a:lnTo>
                  <a:lnTo>
                    <a:pt x="304" y="185"/>
                  </a:lnTo>
                  <a:lnTo>
                    <a:pt x="322" y="176"/>
                  </a:lnTo>
                  <a:lnTo>
                    <a:pt x="343" y="167"/>
                  </a:lnTo>
                  <a:lnTo>
                    <a:pt x="363" y="158"/>
                  </a:lnTo>
                  <a:lnTo>
                    <a:pt x="387" y="152"/>
                  </a:lnTo>
                  <a:lnTo>
                    <a:pt x="402" y="149"/>
                  </a:lnTo>
                  <a:lnTo>
                    <a:pt x="415" y="147"/>
                  </a:lnTo>
                  <a:lnTo>
                    <a:pt x="428" y="149"/>
                  </a:lnTo>
                  <a:lnTo>
                    <a:pt x="439" y="150"/>
                  </a:lnTo>
                  <a:lnTo>
                    <a:pt x="449" y="152"/>
                  </a:lnTo>
                  <a:lnTo>
                    <a:pt x="462" y="156"/>
                  </a:lnTo>
                  <a:lnTo>
                    <a:pt x="473" y="158"/>
                  </a:lnTo>
                  <a:lnTo>
                    <a:pt x="488" y="159"/>
                  </a:lnTo>
                  <a:lnTo>
                    <a:pt x="493" y="143"/>
                  </a:lnTo>
                  <a:lnTo>
                    <a:pt x="499" y="127"/>
                  </a:lnTo>
                  <a:lnTo>
                    <a:pt x="509" y="111"/>
                  </a:lnTo>
                  <a:lnTo>
                    <a:pt x="522" y="97"/>
                  </a:lnTo>
                  <a:lnTo>
                    <a:pt x="538" y="82"/>
                  </a:lnTo>
                  <a:lnTo>
                    <a:pt x="551" y="68"/>
                  </a:lnTo>
                  <a:lnTo>
                    <a:pt x="566" y="55"/>
                  </a:lnTo>
                  <a:lnTo>
                    <a:pt x="582" y="41"/>
                  </a:lnTo>
                  <a:lnTo>
                    <a:pt x="610" y="30"/>
                  </a:lnTo>
                  <a:lnTo>
                    <a:pt x="642" y="21"/>
                  </a:lnTo>
                  <a:lnTo>
                    <a:pt x="673" y="11"/>
                  </a:lnTo>
                  <a:lnTo>
                    <a:pt x="704" y="3"/>
                  </a:lnTo>
                  <a:lnTo>
                    <a:pt x="735" y="0"/>
                  </a:lnTo>
                  <a:lnTo>
                    <a:pt x="769" y="0"/>
                  </a:lnTo>
                  <a:lnTo>
                    <a:pt x="800" y="3"/>
                  </a:lnTo>
                  <a:lnTo>
                    <a:pt x="831" y="14"/>
                  </a:lnTo>
                  <a:lnTo>
                    <a:pt x="844" y="21"/>
                  </a:lnTo>
                  <a:lnTo>
                    <a:pt x="860" y="36"/>
                  </a:lnTo>
                  <a:lnTo>
                    <a:pt x="878" y="50"/>
                  </a:lnTo>
                  <a:lnTo>
                    <a:pt x="894" y="64"/>
                  </a:lnTo>
                  <a:lnTo>
                    <a:pt x="912" y="73"/>
                  </a:lnTo>
                  <a:lnTo>
                    <a:pt x="928" y="79"/>
                  </a:lnTo>
                  <a:lnTo>
                    <a:pt x="946" y="73"/>
                  </a:lnTo>
                  <a:lnTo>
                    <a:pt x="964" y="5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auto">
            <a:xfrm>
              <a:off x="322" y="1110"/>
              <a:ext cx="2947" cy="561"/>
            </a:xfrm>
            <a:custGeom>
              <a:avLst/>
              <a:gdLst/>
              <a:ahLst/>
              <a:cxnLst>
                <a:cxn ang="0">
                  <a:pos x="2217" y="25"/>
                </a:cxn>
                <a:cxn ang="0">
                  <a:pos x="2290" y="30"/>
                </a:cxn>
                <a:cxn ang="0">
                  <a:pos x="2344" y="59"/>
                </a:cxn>
                <a:cxn ang="0">
                  <a:pos x="2399" y="129"/>
                </a:cxn>
                <a:cxn ang="0">
                  <a:pos x="2461" y="145"/>
                </a:cxn>
                <a:cxn ang="0">
                  <a:pos x="2521" y="150"/>
                </a:cxn>
                <a:cxn ang="0">
                  <a:pos x="2573" y="174"/>
                </a:cxn>
                <a:cxn ang="0">
                  <a:pos x="2630" y="217"/>
                </a:cxn>
                <a:cxn ang="0">
                  <a:pos x="2703" y="252"/>
                </a:cxn>
                <a:cxn ang="0">
                  <a:pos x="2739" y="303"/>
                </a:cxn>
                <a:cxn ang="0">
                  <a:pos x="2843" y="326"/>
                </a:cxn>
                <a:cxn ang="0">
                  <a:pos x="2919" y="374"/>
                </a:cxn>
                <a:cxn ang="0">
                  <a:pos x="2947" y="439"/>
                </a:cxn>
                <a:cxn ang="0">
                  <a:pos x="2872" y="473"/>
                </a:cxn>
                <a:cxn ang="0">
                  <a:pos x="2706" y="470"/>
                </a:cxn>
                <a:cxn ang="0">
                  <a:pos x="2537" y="468"/>
                </a:cxn>
                <a:cxn ang="0">
                  <a:pos x="2370" y="471"/>
                </a:cxn>
                <a:cxn ang="0">
                  <a:pos x="2201" y="475"/>
                </a:cxn>
                <a:cxn ang="0">
                  <a:pos x="2035" y="480"/>
                </a:cxn>
                <a:cxn ang="0">
                  <a:pos x="1869" y="486"/>
                </a:cxn>
                <a:cxn ang="0">
                  <a:pos x="1700" y="491"/>
                </a:cxn>
                <a:cxn ang="0">
                  <a:pos x="1531" y="493"/>
                </a:cxn>
                <a:cxn ang="0">
                  <a:pos x="1362" y="493"/>
                </a:cxn>
                <a:cxn ang="0">
                  <a:pos x="1190" y="487"/>
                </a:cxn>
                <a:cxn ang="0">
                  <a:pos x="1115" y="507"/>
                </a:cxn>
                <a:cxn ang="0">
                  <a:pos x="1045" y="538"/>
                </a:cxn>
                <a:cxn ang="0">
                  <a:pos x="847" y="543"/>
                </a:cxn>
                <a:cxn ang="0">
                  <a:pos x="639" y="548"/>
                </a:cxn>
                <a:cxn ang="0">
                  <a:pos x="429" y="554"/>
                </a:cxn>
                <a:cxn ang="0">
                  <a:pos x="223" y="557"/>
                </a:cxn>
                <a:cxn ang="0">
                  <a:pos x="31" y="561"/>
                </a:cxn>
                <a:cxn ang="0">
                  <a:pos x="15" y="489"/>
                </a:cxn>
                <a:cxn ang="0">
                  <a:pos x="80" y="448"/>
                </a:cxn>
                <a:cxn ang="0">
                  <a:pos x="148" y="434"/>
                </a:cxn>
                <a:cxn ang="0">
                  <a:pos x="218" y="432"/>
                </a:cxn>
                <a:cxn ang="0">
                  <a:pos x="210" y="371"/>
                </a:cxn>
                <a:cxn ang="0">
                  <a:pos x="242" y="319"/>
                </a:cxn>
                <a:cxn ang="0">
                  <a:pos x="325" y="285"/>
                </a:cxn>
                <a:cxn ang="0">
                  <a:pos x="421" y="285"/>
                </a:cxn>
                <a:cxn ang="0">
                  <a:pos x="512" y="315"/>
                </a:cxn>
                <a:cxn ang="0">
                  <a:pos x="598" y="346"/>
                </a:cxn>
                <a:cxn ang="0">
                  <a:pos x="650" y="317"/>
                </a:cxn>
                <a:cxn ang="0">
                  <a:pos x="712" y="305"/>
                </a:cxn>
                <a:cxn ang="0">
                  <a:pos x="834" y="346"/>
                </a:cxn>
                <a:cxn ang="0">
                  <a:pos x="884" y="324"/>
                </a:cxn>
                <a:cxn ang="0">
                  <a:pos x="941" y="317"/>
                </a:cxn>
                <a:cxn ang="0">
                  <a:pos x="987" y="272"/>
                </a:cxn>
                <a:cxn ang="0">
                  <a:pos x="1060" y="211"/>
                </a:cxn>
                <a:cxn ang="0">
                  <a:pos x="1156" y="181"/>
                </a:cxn>
                <a:cxn ang="0">
                  <a:pos x="1206" y="170"/>
                </a:cxn>
                <a:cxn ang="0">
                  <a:pos x="1250" y="139"/>
                </a:cxn>
                <a:cxn ang="0">
                  <a:pos x="1310" y="125"/>
                </a:cxn>
                <a:cxn ang="0">
                  <a:pos x="1390" y="145"/>
                </a:cxn>
                <a:cxn ang="0">
                  <a:pos x="1468" y="150"/>
                </a:cxn>
                <a:cxn ang="0">
                  <a:pos x="1539" y="132"/>
                </a:cxn>
                <a:cxn ang="0">
                  <a:pos x="1601" y="138"/>
                </a:cxn>
                <a:cxn ang="0">
                  <a:pos x="1658" y="150"/>
                </a:cxn>
                <a:cxn ang="0">
                  <a:pos x="1718" y="82"/>
                </a:cxn>
                <a:cxn ang="0">
                  <a:pos x="1814" y="28"/>
                </a:cxn>
                <a:cxn ang="0">
                  <a:pos x="1934" y="0"/>
                </a:cxn>
                <a:cxn ang="0">
                  <a:pos x="2040" y="46"/>
                </a:cxn>
                <a:cxn ang="0">
                  <a:pos x="2131" y="62"/>
                </a:cxn>
              </a:cxnLst>
              <a:rect l="0" t="0" r="r" b="b"/>
              <a:pathLst>
                <a:path w="2947" h="561">
                  <a:moveTo>
                    <a:pt x="2168" y="28"/>
                  </a:moveTo>
                  <a:lnTo>
                    <a:pt x="2191" y="25"/>
                  </a:lnTo>
                  <a:lnTo>
                    <a:pt x="2217" y="25"/>
                  </a:lnTo>
                  <a:lnTo>
                    <a:pt x="2240" y="25"/>
                  </a:lnTo>
                  <a:lnTo>
                    <a:pt x="2266" y="26"/>
                  </a:lnTo>
                  <a:lnTo>
                    <a:pt x="2290" y="30"/>
                  </a:lnTo>
                  <a:lnTo>
                    <a:pt x="2310" y="37"/>
                  </a:lnTo>
                  <a:lnTo>
                    <a:pt x="2329" y="46"/>
                  </a:lnTo>
                  <a:lnTo>
                    <a:pt x="2344" y="59"/>
                  </a:lnTo>
                  <a:lnTo>
                    <a:pt x="2373" y="78"/>
                  </a:lnTo>
                  <a:lnTo>
                    <a:pt x="2388" y="104"/>
                  </a:lnTo>
                  <a:lnTo>
                    <a:pt x="2399" y="129"/>
                  </a:lnTo>
                  <a:lnTo>
                    <a:pt x="2420" y="150"/>
                  </a:lnTo>
                  <a:lnTo>
                    <a:pt x="2440" y="147"/>
                  </a:lnTo>
                  <a:lnTo>
                    <a:pt x="2461" y="145"/>
                  </a:lnTo>
                  <a:lnTo>
                    <a:pt x="2482" y="145"/>
                  </a:lnTo>
                  <a:lnTo>
                    <a:pt x="2503" y="147"/>
                  </a:lnTo>
                  <a:lnTo>
                    <a:pt x="2521" y="150"/>
                  </a:lnTo>
                  <a:lnTo>
                    <a:pt x="2542" y="156"/>
                  </a:lnTo>
                  <a:lnTo>
                    <a:pt x="2557" y="163"/>
                  </a:lnTo>
                  <a:lnTo>
                    <a:pt x="2573" y="174"/>
                  </a:lnTo>
                  <a:lnTo>
                    <a:pt x="2583" y="193"/>
                  </a:lnTo>
                  <a:lnTo>
                    <a:pt x="2604" y="206"/>
                  </a:lnTo>
                  <a:lnTo>
                    <a:pt x="2630" y="217"/>
                  </a:lnTo>
                  <a:lnTo>
                    <a:pt x="2659" y="227"/>
                  </a:lnTo>
                  <a:lnTo>
                    <a:pt x="2685" y="238"/>
                  </a:lnTo>
                  <a:lnTo>
                    <a:pt x="2703" y="252"/>
                  </a:lnTo>
                  <a:lnTo>
                    <a:pt x="2711" y="274"/>
                  </a:lnTo>
                  <a:lnTo>
                    <a:pt x="2700" y="301"/>
                  </a:lnTo>
                  <a:lnTo>
                    <a:pt x="2739" y="303"/>
                  </a:lnTo>
                  <a:lnTo>
                    <a:pt x="2776" y="306"/>
                  </a:lnTo>
                  <a:lnTo>
                    <a:pt x="2810" y="315"/>
                  </a:lnTo>
                  <a:lnTo>
                    <a:pt x="2843" y="326"/>
                  </a:lnTo>
                  <a:lnTo>
                    <a:pt x="2872" y="339"/>
                  </a:lnTo>
                  <a:lnTo>
                    <a:pt x="2895" y="355"/>
                  </a:lnTo>
                  <a:lnTo>
                    <a:pt x="2919" y="374"/>
                  </a:lnTo>
                  <a:lnTo>
                    <a:pt x="2937" y="396"/>
                  </a:lnTo>
                  <a:lnTo>
                    <a:pt x="2942" y="416"/>
                  </a:lnTo>
                  <a:lnTo>
                    <a:pt x="2947" y="439"/>
                  </a:lnTo>
                  <a:lnTo>
                    <a:pt x="2945" y="459"/>
                  </a:lnTo>
                  <a:lnTo>
                    <a:pt x="2929" y="477"/>
                  </a:lnTo>
                  <a:lnTo>
                    <a:pt x="2872" y="473"/>
                  </a:lnTo>
                  <a:lnTo>
                    <a:pt x="2817" y="471"/>
                  </a:lnTo>
                  <a:lnTo>
                    <a:pt x="2760" y="470"/>
                  </a:lnTo>
                  <a:lnTo>
                    <a:pt x="2706" y="470"/>
                  </a:lnTo>
                  <a:lnTo>
                    <a:pt x="2648" y="468"/>
                  </a:lnTo>
                  <a:lnTo>
                    <a:pt x="2594" y="468"/>
                  </a:lnTo>
                  <a:lnTo>
                    <a:pt x="2537" y="468"/>
                  </a:lnTo>
                  <a:lnTo>
                    <a:pt x="2482" y="470"/>
                  </a:lnTo>
                  <a:lnTo>
                    <a:pt x="2425" y="470"/>
                  </a:lnTo>
                  <a:lnTo>
                    <a:pt x="2370" y="471"/>
                  </a:lnTo>
                  <a:lnTo>
                    <a:pt x="2313" y="473"/>
                  </a:lnTo>
                  <a:lnTo>
                    <a:pt x="2258" y="473"/>
                  </a:lnTo>
                  <a:lnTo>
                    <a:pt x="2201" y="475"/>
                  </a:lnTo>
                  <a:lnTo>
                    <a:pt x="2147" y="477"/>
                  </a:lnTo>
                  <a:lnTo>
                    <a:pt x="2090" y="479"/>
                  </a:lnTo>
                  <a:lnTo>
                    <a:pt x="2035" y="480"/>
                  </a:lnTo>
                  <a:lnTo>
                    <a:pt x="1980" y="482"/>
                  </a:lnTo>
                  <a:lnTo>
                    <a:pt x="1923" y="484"/>
                  </a:lnTo>
                  <a:lnTo>
                    <a:pt x="1869" y="486"/>
                  </a:lnTo>
                  <a:lnTo>
                    <a:pt x="1811" y="487"/>
                  </a:lnTo>
                  <a:lnTo>
                    <a:pt x="1754" y="489"/>
                  </a:lnTo>
                  <a:lnTo>
                    <a:pt x="1700" y="491"/>
                  </a:lnTo>
                  <a:lnTo>
                    <a:pt x="1642" y="491"/>
                  </a:lnTo>
                  <a:lnTo>
                    <a:pt x="1588" y="493"/>
                  </a:lnTo>
                  <a:lnTo>
                    <a:pt x="1531" y="493"/>
                  </a:lnTo>
                  <a:lnTo>
                    <a:pt x="1474" y="493"/>
                  </a:lnTo>
                  <a:lnTo>
                    <a:pt x="1416" y="493"/>
                  </a:lnTo>
                  <a:lnTo>
                    <a:pt x="1362" y="493"/>
                  </a:lnTo>
                  <a:lnTo>
                    <a:pt x="1305" y="491"/>
                  </a:lnTo>
                  <a:lnTo>
                    <a:pt x="1247" y="489"/>
                  </a:lnTo>
                  <a:lnTo>
                    <a:pt x="1190" y="487"/>
                  </a:lnTo>
                  <a:lnTo>
                    <a:pt x="1133" y="484"/>
                  </a:lnTo>
                  <a:lnTo>
                    <a:pt x="1117" y="495"/>
                  </a:lnTo>
                  <a:lnTo>
                    <a:pt x="1115" y="507"/>
                  </a:lnTo>
                  <a:lnTo>
                    <a:pt x="1115" y="523"/>
                  </a:lnTo>
                  <a:lnTo>
                    <a:pt x="1107" y="536"/>
                  </a:lnTo>
                  <a:lnTo>
                    <a:pt x="1045" y="538"/>
                  </a:lnTo>
                  <a:lnTo>
                    <a:pt x="980" y="540"/>
                  </a:lnTo>
                  <a:lnTo>
                    <a:pt x="915" y="541"/>
                  </a:lnTo>
                  <a:lnTo>
                    <a:pt x="847" y="543"/>
                  </a:lnTo>
                  <a:lnTo>
                    <a:pt x="777" y="545"/>
                  </a:lnTo>
                  <a:lnTo>
                    <a:pt x="709" y="547"/>
                  </a:lnTo>
                  <a:lnTo>
                    <a:pt x="639" y="548"/>
                  </a:lnTo>
                  <a:lnTo>
                    <a:pt x="569" y="550"/>
                  </a:lnTo>
                  <a:lnTo>
                    <a:pt x="499" y="552"/>
                  </a:lnTo>
                  <a:lnTo>
                    <a:pt x="429" y="554"/>
                  </a:lnTo>
                  <a:lnTo>
                    <a:pt x="361" y="556"/>
                  </a:lnTo>
                  <a:lnTo>
                    <a:pt x="291" y="557"/>
                  </a:lnTo>
                  <a:lnTo>
                    <a:pt x="223" y="557"/>
                  </a:lnTo>
                  <a:lnTo>
                    <a:pt x="158" y="559"/>
                  </a:lnTo>
                  <a:lnTo>
                    <a:pt x="93" y="561"/>
                  </a:lnTo>
                  <a:lnTo>
                    <a:pt x="31" y="561"/>
                  </a:lnTo>
                  <a:lnTo>
                    <a:pt x="0" y="540"/>
                  </a:lnTo>
                  <a:lnTo>
                    <a:pt x="0" y="516"/>
                  </a:lnTo>
                  <a:lnTo>
                    <a:pt x="15" y="489"/>
                  </a:lnTo>
                  <a:lnTo>
                    <a:pt x="39" y="466"/>
                  </a:lnTo>
                  <a:lnTo>
                    <a:pt x="57" y="455"/>
                  </a:lnTo>
                  <a:lnTo>
                    <a:pt x="80" y="448"/>
                  </a:lnTo>
                  <a:lnTo>
                    <a:pt x="101" y="441"/>
                  </a:lnTo>
                  <a:lnTo>
                    <a:pt x="125" y="435"/>
                  </a:lnTo>
                  <a:lnTo>
                    <a:pt x="148" y="434"/>
                  </a:lnTo>
                  <a:lnTo>
                    <a:pt x="171" y="432"/>
                  </a:lnTo>
                  <a:lnTo>
                    <a:pt x="195" y="432"/>
                  </a:lnTo>
                  <a:lnTo>
                    <a:pt x="218" y="432"/>
                  </a:lnTo>
                  <a:lnTo>
                    <a:pt x="210" y="412"/>
                  </a:lnTo>
                  <a:lnTo>
                    <a:pt x="208" y="391"/>
                  </a:lnTo>
                  <a:lnTo>
                    <a:pt x="210" y="371"/>
                  </a:lnTo>
                  <a:lnTo>
                    <a:pt x="216" y="351"/>
                  </a:lnTo>
                  <a:lnTo>
                    <a:pt x="226" y="333"/>
                  </a:lnTo>
                  <a:lnTo>
                    <a:pt x="242" y="319"/>
                  </a:lnTo>
                  <a:lnTo>
                    <a:pt x="265" y="306"/>
                  </a:lnTo>
                  <a:lnTo>
                    <a:pt x="293" y="297"/>
                  </a:lnTo>
                  <a:lnTo>
                    <a:pt x="325" y="285"/>
                  </a:lnTo>
                  <a:lnTo>
                    <a:pt x="356" y="279"/>
                  </a:lnTo>
                  <a:lnTo>
                    <a:pt x="387" y="281"/>
                  </a:lnTo>
                  <a:lnTo>
                    <a:pt x="421" y="285"/>
                  </a:lnTo>
                  <a:lnTo>
                    <a:pt x="452" y="294"/>
                  </a:lnTo>
                  <a:lnTo>
                    <a:pt x="483" y="305"/>
                  </a:lnTo>
                  <a:lnTo>
                    <a:pt x="512" y="315"/>
                  </a:lnTo>
                  <a:lnTo>
                    <a:pt x="540" y="326"/>
                  </a:lnTo>
                  <a:lnTo>
                    <a:pt x="582" y="355"/>
                  </a:lnTo>
                  <a:lnTo>
                    <a:pt x="598" y="346"/>
                  </a:lnTo>
                  <a:lnTo>
                    <a:pt x="616" y="335"/>
                  </a:lnTo>
                  <a:lnTo>
                    <a:pt x="631" y="326"/>
                  </a:lnTo>
                  <a:lnTo>
                    <a:pt x="650" y="317"/>
                  </a:lnTo>
                  <a:lnTo>
                    <a:pt x="670" y="310"/>
                  </a:lnTo>
                  <a:lnTo>
                    <a:pt x="689" y="306"/>
                  </a:lnTo>
                  <a:lnTo>
                    <a:pt x="712" y="305"/>
                  </a:lnTo>
                  <a:lnTo>
                    <a:pt x="733" y="308"/>
                  </a:lnTo>
                  <a:lnTo>
                    <a:pt x="819" y="355"/>
                  </a:lnTo>
                  <a:lnTo>
                    <a:pt x="834" y="346"/>
                  </a:lnTo>
                  <a:lnTo>
                    <a:pt x="850" y="337"/>
                  </a:lnTo>
                  <a:lnTo>
                    <a:pt x="865" y="330"/>
                  </a:lnTo>
                  <a:lnTo>
                    <a:pt x="884" y="324"/>
                  </a:lnTo>
                  <a:lnTo>
                    <a:pt x="902" y="321"/>
                  </a:lnTo>
                  <a:lnTo>
                    <a:pt x="920" y="319"/>
                  </a:lnTo>
                  <a:lnTo>
                    <a:pt x="941" y="317"/>
                  </a:lnTo>
                  <a:lnTo>
                    <a:pt x="964" y="319"/>
                  </a:lnTo>
                  <a:lnTo>
                    <a:pt x="974" y="296"/>
                  </a:lnTo>
                  <a:lnTo>
                    <a:pt x="987" y="272"/>
                  </a:lnTo>
                  <a:lnTo>
                    <a:pt x="1008" y="251"/>
                  </a:lnTo>
                  <a:lnTo>
                    <a:pt x="1032" y="229"/>
                  </a:lnTo>
                  <a:lnTo>
                    <a:pt x="1060" y="211"/>
                  </a:lnTo>
                  <a:lnTo>
                    <a:pt x="1089" y="197"/>
                  </a:lnTo>
                  <a:lnTo>
                    <a:pt x="1123" y="186"/>
                  </a:lnTo>
                  <a:lnTo>
                    <a:pt x="1156" y="181"/>
                  </a:lnTo>
                  <a:lnTo>
                    <a:pt x="1175" y="183"/>
                  </a:lnTo>
                  <a:lnTo>
                    <a:pt x="1190" y="179"/>
                  </a:lnTo>
                  <a:lnTo>
                    <a:pt x="1206" y="170"/>
                  </a:lnTo>
                  <a:lnTo>
                    <a:pt x="1221" y="161"/>
                  </a:lnTo>
                  <a:lnTo>
                    <a:pt x="1234" y="150"/>
                  </a:lnTo>
                  <a:lnTo>
                    <a:pt x="1250" y="139"/>
                  </a:lnTo>
                  <a:lnTo>
                    <a:pt x="1266" y="134"/>
                  </a:lnTo>
                  <a:lnTo>
                    <a:pt x="1284" y="132"/>
                  </a:lnTo>
                  <a:lnTo>
                    <a:pt x="1310" y="125"/>
                  </a:lnTo>
                  <a:lnTo>
                    <a:pt x="1338" y="129"/>
                  </a:lnTo>
                  <a:lnTo>
                    <a:pt x="1364" y="136"/>
                  </a:lnTo>
                  <a:lnTo>
                    <a:pt x="1390" y="145"/>
                  </a:lnTo>
                  <a:lnTo>
                    <a:pt x="1419" y="154"/>
                  </a:lnTo>
                  <a:lnTo>
                    <a:pt x="1445" y="156"/>
                  </a:lnTo>
                  <a:lnTo>
                    <a:pt x="1468" y="150"/>
                  </a:lnTo>
                  <a:lnTo>
                    <a:pt x="1494" y="132"/>
                  </a:lnTo>
                  <a:lnTo>
                    <a:pt x="1518" y="132"/>
                  </a:lnTo>
                  <a:lnTo>
                    <a:pt x="1539" y="132"/>
                  </a:lnTo>
                  <a:lnTo>
                    <a:pt x="1559" y="132"/>
                  </a:lnTo>
                  <a:lnTo>
                    <a:pt x="1580" y="134"/>
                  </a:lnTo>
                  <a:lnTo>
                    <a:pt x="1601" y="138"/>
                  </a:lnTo>
                  <a:lnTo>
                    <a:pt x="1622" y="141"/>
                  </a:lnTo>
                  <a:lnTo>
                    <a:pt x="1640" y="145"/>
                  </a:lnTo>
                  <a:lnTo>
                    <a:pt x="1658" y="150"/>
                  </a:lnTo>
                  <a:lnTo>
                    <a:pt x="1674" y="127"/>
                  </a:lnTo>
                  <a:lnTo>
                    <a:pt x="1692" y="104"/>
                  </a:lnTo>
                  <a:lnTo>
                    <a:pt x="1718" y="82"/>
                  </a:lnTo>
                  <a:lnTo>
                    <a:pt x="1746" y="61"/>
                  </a:lnTo>
                  <a:lnTo>
                    <a:pt x="1780" y="43"/>
                  </a:lnTo>
                  <a:lnTo>
                    <a:pt x="1814" y="28"/>
                  </a:lnTo>
                  <a:lnTo>
                    <a:pt x="1850" y="18"/>
                  </a:lnTo>
                  <a:lnTo>
                    <a:pt x="1887" y="10"/>
                  </a:lnTo>
                  <a:lnTo>
                    <a:pt x="1934" y="0"/>
                  </a:lnTo>
                  <a:lnTo>
                    <a:pt x="1973" y="7"/>
                  </a:lnTo>
                  <a:lnTo>
                    <a:pt x="2009" y="25"/>
                  </a:lnTo>
                  <a:lnTo>
                    <a:pt x="2040" y="46"/>
                  </a:lnTo>
                  <a:lnTo>
                    <a:pt x="2069" y="64"/>
                  </a:lnTo>
                  <a:lnTo>
                    <a:pt x="2097" y="71"/>
                  </a:lnTo>
                  <a:lnTo>
                    <a:pt x="2131" y="62"/>
                  </a:lnTo>
                  <a:lnTo>
                    <a:pt x="2168" y="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6" name="Freeform 40"/>
            <p:cNvSpPr>
              <a:spLocks/>
            </p:cNvSpPr>
            <p:nvPr/>
          </p:nvSpPr>
          <p:spPr bwMode="auto">
            <a:xfrm>
              <a:off x="1159" y="1133"/>
              <a:ext cx="2076" cy="452"/>
            </a:xfrm>
            <a:custGeom>
              <a:avLst/>
              <a:gdLst/>
              <a:ahLst/>
              <a:cxnLst>
                <a:cxn ang="0">
                  <a:pos x="1289" y="45"/>
                </a:cxn>
                <a:cxn ang="0">
                  <a:pos x="1380" y="20"/>
                </a:cxn>
                <a:cxn ang="0">
                  <a:pos x="1466" y="27"/>
                </a:cxn>
                <a:cxn ang="0">
                  <a:pos x="1515" y="72"/>
                </a:cxn>
                <a:cxn ang="0">
                  <a:pos x="1544" y="134"/>
                </a:cxn>
                <a:cxn ang="0">
                  <a:pos x="1614" y="143"/>
                </a:cxn>
                <a:cxn ang="0">
                  <a:pos x="1687" y="143"/>
                </a:cxn>
                <a:cxn ang="0">
                  <a:pos x="1718" y="185"/>
                </a:cxn>
                <a:cxn ang="0">
                  <a:pos x="1754" y="210"/>
                </a:cxn>
                <a:cxn ang="0">
                  <a:pos x="1819" y="222"/>
                </a:cxn>
                <a:cxn ang="0">
                  <a:pos x="1788" y="276"/>
                </a:cxn>
                <a:cxn ang="0">
                  <a:pos x="1689" y="296"/>
                </a:cxn>
                <a:cxn ang="0">
                  <a:pos x="1601" y="258"/>
                </a:cxn>
                <a:cxn ang="0">
                  <a:pos x="1507" y="203"/>
                </a:cxn>
                <a:cxn ang="0">
                  <a:pos x="1406" y="181"/>
                </a:cxn>
                <a:cxn ang="0">
                  <a:pos x="1318" y="183"/>
                </a:cxn>
                <a:cxn ang="0">
                  <a:pos x="1338" y="201"/>
                </a:cxn>
                <a:cxn ang="0">
                  <a:pos x="1538" y="251"/>
                </a:cxn>
                <a:cxn ang="0">
                  <a:pos x="1692" y="321"/>
                </a:cxn>
                <a:cxn ang="0">
                  <a:pos x="1845" y="301"/>
                </a:cxn>
                <a:cxn ang="0">
                  <a:pos x="1980" y="317"/>
                </a:cxn>
                <a:cxn ang="0">
                  <a:pos x="2043" y="351"/>
                </a:cxn>
                <a:cxn ang="0">
                  <a:pos x="2076" y="438"/>
                </a:cxn>
                <a:cxn ang="0">
                  <a:pos x="1850" y="429"/>
                </a:cxn>
                <a:cxn ang="0">
                  <a:pos x="1624" y="429"/>
                </a:cxn>
                <a:cxn ang="0">
                  <a:pos x="1403" y="434"/>
                </a:cxn>
                <a:cxn ang="0">
                  <a:pos x="1180" y="439"/>
                </a:cxn>
                <a:cxn ang="0">
                  <a:pos x="959" y="447"/>
                </a:cxn>
                <a:cxn ang="0">
                  <a:pos x="735" y="452"/>
                </a:cxn>
                <a:cxn ang="0">
                  <a:pos x="512" y="452"/>
                </a:cxn>
                <a:cxn ang="0">
                  <a:pos x="286" y="443"/>
                </a:cxn>
                <a:cxn ang="0">
                  <a:pos x="260" y="400"/>
                </a:cxn>
                <a:cxn ang="0">
                  <a:pos x="210" y="373"/>
                </a:cxn>
                <a:cxn ang="0">
                  <a:pos x="119" y="371"/>
                </a:cxn>
                <a:cxn ang="0">
                  <a:pos x="41" y="396"/>
                </a:cxn>
                <a:cxn ang="0">
                  <a:pos x="23" y="332"/>
                </a:cxn>
                <a:cxn ang="0">
                  <a:pos x="130" y="316"/>
                </a:cxn>
                <a:cxn ang="0">
                  <a:pos x="176" y="262"/>
                </a:cxn>
                <a:cxn ang="0">
                  <a:pos x="226" y="215"/>
                </a:cxn>
                <a:cxn ang="0">
                  <a:pos x="296" y="179"/>
                </a:cxn>
                <a:cxn ang="0">
                  <a:pos x="408" y="215"/>
                </a:cxn>
                <a:cxn ang="0">
                  <a:pos x="514" y="262"/>
                </a:cxn>
                <a:cxn ang="0">
                  <a:pos x="639" y="262"/>
                </a:cxn>
                <a:cxn ang="0">
                  <a:pos x="735" y="314"/>
                </a:cxn>
                <a:cxn ang="0">
                  <a:pos x="925" y="317"/>
                </a:cxn>
                <a:cxn ang="0">
                  <a:pos x="1091" y="373"/>
                </a:cxn>
                <a:cxn ang="0">
                  <a:pos x="1102" y="350"/>
                </a:cxn>
                <a:cxn ang="0">
                  <a:pos x="933" y="294"/>
                </a:cxn>
                <a:cxn ang="0">
                  <a:pos x="743" y="292"/>
                </a:cxn>
                <a:cxn ang="0">
                  <a:pos x="668" y="242"/>
                </a:cxn>
                <a:cxn ang="0">
                  <a:pos x="566" y="233"/>
                </a:cxn>
                <a:cxn ang="0">
                  <a:pos x="572" y="181"/>
                </a:cxn>
                <a:cxn ang="0">
                  <a:pos x="652" y="133"/>
                </a:cxn>
                <a:cxn ang="0">
                  <a:pos x="746" y="129"/>
                </a:cxn>
                <a:cxn ang="0">
                  <a:pos x="826" y="145"/>
                </a:cxn>
                <a:cxn ang="0">
                  <a:pos x="899" y="79"/>
                </a:cxn>
                <a:cxn ang="0">
                  <a:pos x="1019" y="11"/>
                </a:cxn>
                <a:cxn ang="0">
                  <a:pos x="1149" y="9"/>
                </a:cxn>
                <a:cxn ang="0">
                  <a:pos x="1229" y="66"/>
                </a:cxn>
              </a:cxnLst>
              <a:rect l="0" t="0" r="r" b="b"/>
              <a:pathLst>
                <a:path w="2076" h="452">
                  <a:moveTo>
                    <a:pt x="1245" y="82"/>
                  </a:moveTo>
                  <a:lnTo>
                    <a:pt x="1255" y="68"/>
                  </a:lnTo>
                  <a:lnTo>
                    <a:pt x="1271" y="55"/>
                  </a:lnTo>
                  <a:lnTo>
                    <a:pt x="1289" y="45"/>
                  </a:lnTo>
                  <a:lnTo>
                    <a:pt x="1310" y="36"/>
                  </a:lnTo>
                  <a:lnTo>
                    <a:pt x="1333" y="29"/>
                  </a:lnTo>
                  <a:lnTo>
                    <a:pt x="1357" y="23"/>
                  </a:lnTo>
                  <a:lnTo>
                    <a:pt x="1380" y="20"/>
                  </a:lnTo>
                  <a:lnTo>
                    <a:pt x="1406" y="18"/>
                  </a:lnTo>
                  <a:lnTo>
                    <a:pt x="1429" y="16"/>
                  </a:lnTo>
                  <a:lnTo>
                    <a:pt x="1447" y="20"/>
                  </a:lnTo>
                  <a:lnTo>
                    <a:pt x="1466" y="27"/>
                  </a:lnTo>
                  <a:lnTo>
                    <a:pt x="1479" y="36"/>
                  </a:lnTo>
                  <a:lnTo>
                    <a:pt x="1492" y="47"/>
                  </a:lnTo>
                  <a:lnTo>
                    <a:pt x="1505" y="59"/>
                  </a:lnTo>
                  <a:lnTo>
                    <a:pt x="1515" y="72"/>
                  </a:lnTo>
                  <a:lnTo>
                    <a:pt x="1525" y="82"/>
                  </a:lnTo>
                  <a:lnTo>
                    <a:pt x="1531" y="99"/>
                  </a:lnTo>
                  <a:lnTo>
                    <a:pt x="1536" y="116"/>
                  </a:lnTo>
                  <a:lnTo>
                    <a:pt x="1544" y="134"/>
                  </a:lnTo>
                  <a:lnTo>
                    <a:pt x="1559" y="151"/>
                  </a:lnTo>
                  <a:lnTo>
                    <a:pt x="1577" y="149"/>
                  </a:lnTo>
                  <a:lnTo>
                    <a:pt x="1596" y="147"/>
                  </a:lnTo>
                  <a:lnTo>
                    <a:pt x="1614" y="143"/>
                  </a:lnTo>
                  <a:lnTo>
                    <a:pt x="1632" y="140"/>
                  </a:lnTo>
                  <a:lnTo>
                    <a:pt x="1650" y="138"/>
                  </a:lnTo>
                  <a:lnTo>
                    <a:pt x="1668" y="140"/>
                  </a:lnTo>
                  <a:lnTo>
                    <a:pt x="1687" y="143"/>
                  </a:lnTo>
                  <a:lnTo>
                    <a:pt x="1702" y="151"/>
                  </a:lnTo>
                  <a:lnTo>
                    <a:pt x="1718" y="160"/>
                  </a:lnTo>
                  <a:lnTo>
                    <a:pt x="1720" y="172"/>
                  </a:lnTo>
                  <a:lnTo>
                    <a:pt x="1718" y="185"/>
                  </a:lnTo>
                  <a:lnTo>
                    <a:pt x="1718" y="192"/>
                  </a:lnTo>
                  <a:lnTo>
                    <a:pt x="1726" y="201"/>
                  </a:lnTo>
                  <a:lnTo>
                    <a:pt x="1739" y="208"/>
                  </a:lnTo>
                  <a:lnTo>
                    <a:pt x="1754" y="210"/>
                  </a:lnTo>
                  <a:lnTo>
                    <a:pt x="1772" y="212"/>
                  </a:lnTo>
                  <a:lnTo>
                    <a:pt x="1788" y="213"/>
                  </a:lnTo>
                  <a:lnTo>
                    <a:pt x="1804" y="217"/>
                  </a:lnTo>
                  <a:lnTo>
                    <a:pt x="1819" y="222"/>
                  </a:lnTo>
                  <a:lnTo>
                    <a:pt x="1830" y="233"/>
                  </a:lnTo>
                  <a:lnTo>
                    <a:pt x="1837" y="274"/>
                  </a:lnTo>
                  <a:lnTo>
                    <a:pt x="1814" y="273"/>
                  </a:lnTo>
                  <a:lnTo>
                    <a:pt x="1788" y="276"/>
                  </a:lnTo>
                  <a:lnTo>
                    <a:pt x="1765" y="280"/>
                  </a:lnTo>
                  <a:lnTo>
                    <a:pt x="1739" y="287"/>
                  </a:lnTo>
                  <a:lnTo>
                    <a:pt x="1715" y="292"/>
                  </a:lnTo>
                  <a:lnTo>
                    <a:pt x="1689" y="296"/>
                  </a:lnTo>
                  <a:lnTo>
                    <a:pt x="1666" y="296"/>
                  </a:lnTo>
                  <a:lnTo>
                    <a:pt x="1642" y="292"/>
                  </a:lnTo>
                  <a:lnTo>
                    <a:pt x="1622" y="274"/>
                  </a:lnTo>
                  <a:lnTo>
                    <a:pt x="1601" y="258"/>
                  </a:lnTo>
                  <a:lnTo>
                    <a:pt x="1577" y="242"/>
                  </a:lnTo>
                  <a:lnTo>
                    <a:pt x="1557" y="226"/>
                  </a:lnTo>
                  <a:lnTo>
                    <a:pt x="1531" y="213"/>
                  </a:lnTo>
                  <a:lnTo>
                    <a:pt x="1507" y="203"/>
                  </a:lnTo>
                  <a:lnTo>
                    <a:pt x="1479" y="194"/>
                  </a:lnTo>
                  <a:lnTo>
                    <a:pt x="1447" y="186"/>
                  </a:lnTo>
                  <a:lnTo>
                    <a:pt x="1427" y="183"/>
                  </a:lnTo>
                  <a:lnTo>
                    <a:pt x="1406" y="181"/>
                  </a:lnTo>
                  <a:lnTo>
                    <a:pt x="1385" y="179"/>
                  </a:lnTo>
                  <a:lnTo>
                    <a:pt x="1362" y="179"/>
                  </a:lnTo>
                  <a:lnTo>
                    <a:pt x="1338" y="179"/>
                  </a:lnTo>
                  <a:lnTo>
                    <a:pt x="1318" y="183"/>
                  </a:lnTo>
                  <a:lnTo>
                    <a:pt x="1297" y="186"/>
                  </a:lnTo>
                  <a:lnTo>
                    <a:pt x="1279" y="192"/>
                  </a:lnTo>
                  <a:lnTo>
                    <a:pt x="1279" y="204"/>
                  </a:lnTo>
                  <a:lnTo>
                    <a:pt x="1338" y="201"/>
                  </a:lnTo>
                  <a:lnTo>
                    <a:pt x="1393" y="203"/>
                  </a:lnTo>
                  <a:lnTo>
                    <a:pt x="1445" y="213"/>
                  </a:lnTo>
                  <a:lnTo>
                    <a:pt x="1492" y="229"/>
                  </a:lnTo>
                  <a:lnTo>
                    <a:pt x="1538" y="251"/>
                  </a:lnTo>
                  <a:lnTo>
                    <a:pt x="1580" y="276"/>
                  </a:lnTo>
                  <a:lnTo>
                    <a:pt x="1622" y="303"/>
                  </a:lnTo>
                  <a:lnTo>
                    <a:pt x="1658" y="332"/>
                  </a:lnTo>
                  <a:lnTo>
                    <a:pt x="1692" y="321"/>
                  </a:lnTo>
                  <a:lnTo>
                    <a:pt x="1728" y="312"/>
                  </a:lnTo>
                  <a:lnTo>
                    <a:pt x="1767" y="307"/>
                  </a:lnTo>
                  <a:lnTo>
                    <a:pt x="1806" y="303"/>
                  </a:lnTo>
                  <a:lnTo>
                    <a:pt x="1845" y="301"/>
                  </a:lnTo>
                  <a:lnTo>
                    <a:pt x="1887" y="303"/>
                  </a:lnTo>
                  <a:lnTo>
                    <a:pt x="1926" y="305"/>
                  </a:lnTo>
                  <a:lnTo>
                    <a:pt x="1965" y="308"/>
                  </a:lnTo>
                  <a:lnTo>
                    <a:pt x="1980" y="317"/>
                  </a:lnTo>
                  <a:lnTo>
                    <a:pt x="1996" y="326"/>
                  </a:lnTo>
                  <a:lnTo>
                    <a:pt x="2012" y="334"/>
                  </a:lnTo>
                  <a:lnTo>
                    <a:pt x="2027" y="343"/>
                  </a:lnTo>
                  <a:lnTo>
                    <a:pt x="2043" y="351"/>
                  </a:lnTo>
                  <a:lnTo>
                    <a:pt x="2056" y="360"/>
                  </a:lnTo>
                  <a:lnTo>
                    <a:pt x="2069" y="371"/>
                  </a:lnTo>
                  <a:lnTo>
                    <a:pt x="2076" y="384"/>
                  </a:lnTo>
                  <a:lnTo>
                    <a:pt x="2076" y="438"/>
                  </a:lnTo>
                  <a:lnTo>
                    <a:pt x="2019" y="434"/>
                  </a:lnTo>
                  <a:lnTo>
                    <a:pt x="1962" y="432"/>
                  </a:lnTo>
                  <a:lnTo>
                    <a:pt x="1905" y="430"/>
                  </a:lnTo>
                  <a:lnTo>
                    <a:pt x="1850" y="429"/>
                  </a:lnTo>
                  <a:lnTo>
                    <a:pt x="1793" y="429"/>
                  </a:lnTo>
                  <a:lnTo>
                    <a:pt x="1736" y="429"/>
                  </a:lnTo>
                  <a:lnTo>
                    <a:pt x="1681" y="429"/>
                  </a:lnTo>
                  <a:lnTo>
                    <a:pt x="1624" y="429"/>
                  </a:lnTo>
                  <a:lnTo>
                    <a:pt x="1570" y="430"/>
                  </a:lnTo>
                  <a:lnTo>
                    <a:pt x="1512" y="430"/>
                  </a:lnTo>
                  <a:lnTo>
                    <a:pt x="1458" y="432"/>
                  </a:lnTo>
                  <a:lnTo>
                    <a:pt x="1403" y="434"/>
                  </a:lnTo>
                  <a:lnTo>
                    <a:pt x="1346" y="436"/>
                  </a:lnTo>
                  <a:lnTo>
                    <a:pt x="1292" y="436"/>
                  </a:lnTo>
                  <a:lnTo>
                    <a:pt x="1234" y="438"/>
                  </a:lnTo>
                  <a:lnTo>
                    <a:pt x="1180" y="439"/>
                  </a:lnTo>
                  <a:lnTo>
                    <a:pt x="1125" y="443"/>
                  </a:lnTo>
                  <a:lnTo>
                    <a:pt x="1068" y="445"/>
                  </a:lnTo>
                  <a:lnTo>
                    <a:pt x="1013" y="445"/>
                  </a:lnTo>
                  <a:lnTo>
                    <a:pt x="959" y="447"/>
                  </a:lnTo>
                  <a:lnTo>
                    <a:pt x="902" y="448"/>
                  </a:lnTo>
                  <a:lnTo>
                    <a:pt x="847" y="450"/>
                  </a:lnTo>
                  <a:lnTo>
                    <a:pt x="790" y="450"/>
                  </a:lnTo>
                  <a:lnTo>
                    <a:pt x="735" y="452"/>
                  </a:lnTo>
                  <a:lnTo>
                    <a:pt x="681" y="452"/>
                  </a:lnTo>
                  <a:lnTo>
                    <a:pt x="624" y="452"/>
                  </a:lnTo>
                  <a:lnTo>
                    <a:pt x="569" y="452"/>
                  </a:lnTo>
                  <a:lnTo>
                    <a:pt x="512" y="452"/>
                  </a:lnTo>
                  <a:lnTo>
                    <a:pt x="455" y="450"/>
                  </a:lnTo>
                  <a:lnTo>
                    <a:pt x="400" y="448"/>
                  </a:lnTo>
                  <a:lnTo>
                    <a:pt x="343" y="447"/>
                  </a:lnTo>
                  <a:lnTo>
                    <a:pt x="286" y="443"/>
                  </a:lnTo>
                  <a:lnTo>
                    <a:pt x="286" y="430"/>
                  </a:lnTo>
                  <a:lnTo>
                    <a:pt x="280" y="418"/>
                  </a:lnTo>
                  <a:lnTo>
                    <a:pt x="273" y="409"/>
                  </a:lnTo>
                  <a:lnTo>
                    <a:pt x="260" y="400"/>
                  </a:lnTo>
                  <a:lnTo>
                    <a:pt x="249" y="393"/>
                  </a:lnTo>
                  <a:lnTo>
                    <a:pt x="234" y="386"/>
                  </a:lnTo>
                  <a:lnTo>
                    <a:pt x="221" y="380"/>
                  </a:lnTo>
                  <a:lnTo>
                    <a:pt x="210" y="373"/>
                  </a:lnTo>
                  <a:lnTo>
                    <a:pt x="187" y="368"/>
                  </a:lnTo>
                  <a:lnTo>
                    <a:pt x="163" y="366"/>
                  </a:lnTo>
                  <a:lnTo>
                    <a:pt x="143" y="368"/>
                  </a:lnTo>
                  <a:lnTo>
                    <a:pt x="119" y="371"/>
                  </a:lnTo>
                  <a:lnTo>
                    <a:pt x="98" y="377"/>
                  </a:lnTo>
                  <a:lnTo>
                    <a:pt x="78" y="382"/>
                  </a:lnTo>
                  <a:lnTo>
                    <a:pt x="60" y="389"/>
                  </a:lnTo>
                  <a:lnTo>
                    <a:pt x="41" y="396"/>
                  </a:lnTo>
                  <a:lnTo>
                    <a:pt x="23" y="378"/>
                  </a:lnTo>
                  <a:lnTo>
                    <a:pt x="5" y="364"/>
                  </a:lnTo>
                  <a:lnTo>
                    <a:pt x="0" y="350"/>
                  </a:lnTo>
                  <a:lnTo>
                    <a:pt x="23" y="332"/>
                  </a:lnTo>
                  <a:lnTo>
                    <a:pt x="44" y="319"/>
                  </a:lnTo>
                  <a:lnTo>
                    <a:pt x="73" y="316"/>
                  </a:lnTo>
                  <a:lnTo>
                    <a:pt x="101" y="314"/>
                  </a:lnTo>
                  <a:lnTo>
                    <a:pt x="130" y="316"/>
                  </a:lnTo>
                  <a:lnTo>
                    <a:pt x="156" y="314"/>
                  </a:lnTo>
                  <a:lnTo>
                    <a:pt x="174" y="307"/>
                  </a:lnTo>
                  <a:lnTo>
                    <a:pt x="182" y="290"/>
                  </a:lnTo>
                  <a:lnTo>
                    <a:pt x="176" y="262"/>
                  </a:lnTo>
                  <a:lnTo>
                    <a:pt x="187" y="249"/>
                  </a:lnTo>
                  <a:lnTo>
                    <a:pt x="200" y="237"/>
                  </a:lnTo>
                  <a:lnTo>
                    <a:pt x="213" y="226"/>
                  </a:lnTo>
                  <a:lnTo>
                    <a:pt x="226" y="215"/>
                  </a:lnTo>
                  <a:lnTo>
                    <a:pt x="241" y="204"/>
                  </a:lnTo>
                  <a:lnTo>
                    <a:pt x="260" y="195"/>
                  </a:lnTo>
                  <a:lnTo>
                    <a:pt x="275" y="186"/>
                  </a:lnTo>
                  <a:lnTo>
                    <a:pt x="296" y="179"/>
                  </a:lnTo>
                  <a:lnTo>
                    <a:pt x="335" y="177"/>
                  </a:lnTo>
                  <a:lnTo>
                    <a:pt x="364" y="185"/>
                  </a:lnTo>
                  <a:lnTo>
                    <a:pt x="387" y="199"/>
                  </a:lnTo>
                  <a:lnTo>
                    <a:pt x="408" y="215"/>
                  </a:lnTo>
                  <a:lnTo>
                    <a:pt x="426" y="233"/>
                  </a:lnTo>
                  <a:lnTo>
                    <a:pt x="449" y="247"/>
                  </a:lnTo>
                  <a:lnTo>
                    <a:pt x="478" y="258"/>
                  </a:lnTo>
                  <a:lnTo>
                    <a:pt x="514" y="262"/>
                  </a:lnTo>
                  <a:lnTo>
                    <a:pt x="546" y="256"/>
                  </a:lnTo>
                  <a:lnTo>
                    <a:pt x="579" y="255"/>
                  </a:lnTo>
                  <a:lnTo>
                    <a:pt x="611" y="256"/>
                  </a:lnTo>
                  <a:lnTo>
                    <a:pt x="639" y="262"/>
                  </a:lnTo>
                  <a:lnTo>
                    <a:pt x="668" y="271"/>
                  </a:lnTo>
                  <a:lnTo>
                    <a:pt x="694" y="282"/>
                  </a:lnTo>
                  <a:lnTo>
                    <a:pt x="717" y="296"/>
                  </a:lnTo>
                  <a:lnTo>
                    <a:pt x="735" y="314"/>
                  </a:lnTo>
                  <a:lnTo>
                    <a:pt x="785" y="308"/>
                  </a:lnTo>
                  <a:lnTo>
                    <a:pt x="831" y="307"/>
                  </a:lnTo>
                  <a:lnTo>
                    <a:pt x="878" y="310"/>
                  </a:lnTo>
                  <a:lnTo>
                    <a:pt x="925" y="317"/>
                  </a:lnTo>
                  <a:lnTo>
                    <a:pt x="969" y="328"/>
                  </a:lnTo>
                  <a:lnTo>
                    <a:pt x="1011" y="341"/>
                  </a:lnTo>
                  <a:lnTo>
                    <a:pt x="1052" y="357"/>
                  </a:lnTo>
                  <a:lnTo>
                    <a:pt x="1091" y="373"/>
                  </a:lnTo>
                  <a:lnTo>
                    <a:pt x="1099" y="368"/>
                  </a:lnTo>
                  <a:lnTo>
                    <a:pt x="1102" y="362"/>
                  </a:lnTo>
                  <a:lnTo>
                    <a:pt x="1102" y="355"/>
                  </a:lnTo>
                  <a:lnTo>
                    <a:pt x="1102" y="350"/>
                  </a:lnTo>
                  <a:lnTo>
                    <a:pt x="1060" y="334"/>
                  </a:lnTo>
                  <a:lnTo>
                    <a:pt x="1019" y="317"/>
                  </a:lnTo>
                  <a:lnTo>
                    <a:pt x="977" y="305"/>
                  </a:lnTo>
                  <a:lnTo>
                    <a:pt x="933" y="294"/>
                  </a:lnTo>
                  <a:lnTo>
                    <a:pt x="889" y="287"/>
                  </a:lnTo>
                  <a:lnTo>
                    <a:pt x="842" y="283"/>
                  </a:lnTo>
                  <a:lnTo>
                    <a:pt x="792" y="285"/>
                  </a:lnTo>
                  <a:lnTo>
                    <a:pt x="743" y="292"/>
                  </a:lnTo>
                  <a:lnTo>
                    <a:pt x="728" y="276"/>
                  </a:lnTo>
                  <a:lnTo>
                    <a:pt x="709" y="262"/>
                  </a:lnTo>
                  <a:lnTo>
                    <a:pt x="691" y="251"/>
                  </a:lnTo>
                  <a:lnTo>
                    <a:pt x="668" y="242"/>
                  </a:lnTo>
                  <a:lnTo>
                    <a:pt x="644" y="237"/>
                  </a:lnTo>
                  <a:lnTo>
                    <a:pt x="618" y="233"/>
                  </a:lnTo>
                  <a:lnTo>
                    <a:pt x="592" y="231"/>
                  </a:lnTo>
                  <a:lnTo>
                    <a:pt x="566" y="233"/>
                  </a:lnTo>
                  <a:lnTo>
                    <a:pt x="540" y="233"/>
                  </a:lnTo>
                  <a:lnTo>
                    <a:pt x="548" y="215"/>
                  </a:lnTo>
                  <a:lnTo>
                    <a:pt x="559" y="197"/>
                  </a:lnTo>
                  <a:lnTo>
                    <a:pt x="572" y="181"/>
                  </a:lnTo>
                  <a:lnTo>
                    <a:pt x="587" y="167"/>
                  </a:lnTo>
                  <a:lnTo>
                    <a:pt x="605" y="152"/>
                  </a:lnTo>
                  <a:lnTo>
                    <a:pt x="626" y="142"/>
                  </a:lnTo>
                  <a:lnTo>
                    <a:pt x="652" y="133"/>
                  </a:lnTo>
                  <a:lnTo>
                    <a:pt x="678" y="127"/>
                  </a:lnTo>
                  <a:lnTo>
                    <a:pt x="702" y="125"/>
                  </a:lnTo>
                  <a:lnTo>
                    <a:pt x="722" y="125"/>
                  </a:lnTo>
                  <a:lnTo>
                    <a:pt x="746" y="129"/>
                  </a:lnTo>
                  <a:lnTo>
                    <a:pt x="766" y="131"/>
                  </a:lnTo>
                  <a:lnTo>
                    <a:pt x="787" y="136"/>
                  </a:lnTo>
                  <a:lnTo>
                    <a:pt x="805" y="140"/>
                  </a:lnTo>
                  <a:lnTo>
                    <a:pt x="826" y="145"/>
                  </a:lnTo>
                  <a:lnTo>
                    <a:pt x="847" y="151"/>
                  </a:lnTo>
                  <a:lnTo>
                    <a:pt x="860" y="127"/>
                  </a:lnTo>
                  <a:lnTo>
                    <a:pt x="878" y="102"/>
                  </a:lnTo>
                  <a:lnTo>
                    <a:pt x="899" y="79"/>
                  </a:lnTo>
                  <a:lnTo>
                    <a:pt x="922" y="57"/>
                  </a:lnTo>
                  <a:lnTo>
                    <a:pt x="951" y="38"/>
                  </a:lnTo>
                  <a:lnTo>
                    <a:pt x="982" y="21"/>
                  </a:lnTo>
                  <a:lnTo>
                    <a:pt x="1019" y="11"/>
                  </a:lnTo>
                  <a:lnTo>
                    <a:pt x="1058" y="5"/>
                  </a:lnTo>
                  <a:lnTo>
                    <a:pt x="1094" y="0"/>
                  </a:lnTo>
                  <a:lnTo>
                    <a:pt x="1123" y="2"/>
                  </a:lnTo>
                  <a:lnTo>
                    <a:pt x="1149" y="9"/>
                  </a:lnTo>
                  <a:lnTo>
                    <a:pt x="1172" y="20"/>
                  </a:lnTo>
                  <a:lnTo>
                    <a:pt x="1193" y="34"/>
                  </a:lnTo>
                  <a:lnTo>
                    <a:pt x="1211" y="48"/>
                  </a:lnTo>
                  <a:lnTo>
                    <a:pt x="1229" y="66"/>
                  </a:lnTo>
                  <a:lnTo>
                    <a:pt x="1245" y="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7" name="Freeform 41"/>
            <p:cNvSpPr>
              <a:spLocks/>
            </p:cNvSpPr>
            <p:nvPr/>
          </p:nvSpPr>
          <p:spPr bwMode="auto">
            <a:xfrm>
              <a:off x="1556" y="1257"/>
              <a:ext cx="159" cy="102"/>
            </a:xfrm>
            <a:custGeom>
              <a:avLst/>
              <a:gdLst/>
              <a:ahLst/>
              <a:cxnLst>
                <a:cxn ang="0">
                  <a:pos x="159" y="16"/>
                </a:cxn>
                <a:cxn ang="0">
                  <a:pos x="141" y="36"/>
                </a:cxn>
                <a:cxn ang="0">
                  <a:pos x="128" y="55"/>
                </a:cxn>
                <a:cxn ang="0">
                  <a:pos x="117" y="79"/>
                </a:cxn>
                <a:cxn ang="0">
                  <a:pos x="110" y="102"/>
                </a:cxn>
                <a:cxn ang="0">
                  <a:pos x="94" y="98"/>
                </a:cxn>
                <a:cxn ang="0">
                  <a:pos x="78" y="95"/>
                </a:cxn>
                <a:cxn ang="0">
                  <a:pos x="65" y="89"/>
                </a:cxn>
                <a:cxn ang="0">
                  <a:pos x="52" y="82"/>
                </a:cxn>
                <a:cxn ang="0">
                  <a:pos x="39" y="75"/>
                </a:cxn>
                <a:cxn ang="0">
                  <a:pos x="26" y="68"/>
                </a:cxn>
                <a:cxn ang="0">
                  <a:pos x="13" y="59"/>
                </a:cxn>
                <a:cxn ang="0">
                  <a:pos x="0" y="50"/>
                </a:cxn>
                <a:cxn ang="0">
                  <a:pos x="0" y="34"/>
                </a:cxn>
                <a:cxn ang="0">
                  <a:pos x="13" y="21"/>
                </a:cxn>
                <a:cxn ang="0">
                  <a:pos x="32" y="12"/>
                </a:cxn>
                <a:cxn ang="0">
                  <a:pos x="50" y="3"/>
                </a:cxn>
                <a:cxn ang="0">
                  <a:pos x="63" y="1"/>
                </a:cxn>
                <a:cxn ang="0">
                  <a:pos x="78" y="0"/>
                </a:cxn>
                <a:cxn ang="0">
                  <a:pos x="94" y="0"/>
                </a:cxn>
                <a:cxn ang="0">
                  <a:pos x="110" y="1"/>
                </a:cxn>
                <a:cxn ang="0">
                  <a:pos x="123" y="3"/>
                </a:cxn>
                <a:cxn ang="0">
                  <a:pos x="136" y="7"/>
                </a:cxn>
                <a:cxn ang="0">
                  <a:pos x="149" y="10"/>
                </a:cxn>
                <a:cxn ang="0">
                  <a:pos x="159" y="16"/>
                </a:cxn>
              </a:cxnLst>
              <a:rect l="0" t="0" r="r" b="b"/>
              <a:pathLst>
                <a:path w="159" h="102">
                  <a:moveTo>
                    <a:pt x="159" y="16"/>
                  </a:moveTo>
                  <a:lnTo>
                    <a:pt x="141" y="36"/>
                  </a:lnTo>
                  <a:lnTo>
                    <a:pt x="128" y="55"/>
                  </a:lnTo>
                  <a:lnTo>
                    <a:pt x="117" y="79"/>
                  </a:lnTo>
                  <a:lnTo>
                    <a:pt x="110" y="102"/>
                  </a:lnTo>
                  <a:lnTo>
                    <a:pt x="94" y="98"/>
                  </a:lnTo>
                  <a:lnTo>
                    <a:pt x="78" y="95"/>
                  </a:lnTo>
                  <a:lnTo>
                    <a:pt x="65" y="89"/>
                  </a:lnTo>
                  <a:lnTo>
                    <a:pt x="52" y="82"/>
                  </a:lnTo>
                  <a:lnTo>
                    <a:pt x="39" y="75"/>
                  </a:lnTo>
                  <a:lnTo>
                    <a:pt x="26" y="68"/>
                  </a:lnTo>
                  <a:lnTo>
                    <a:pt x="13" y="59"/>
                  </a:lnTo>
                  <a:lnTo>
                    <a:pt x="0" y="50"/>
                  </a:lnTo>
                  <a:lnTo>
                    <a:pt x="0" y="34"/>
                  </a:lnTo>
                  <a:lnTo>
                    <a:pt x="13" y="21"/>
                  </a:lnTo>
                  <a:lnTo>
                    <a:pt x="32" y="12"/>
                  </a:lnTo>
                  <a:lnTo>
                    <a:pt x="50" y="3"/>
                  </a:lnTo>
                  <a:lnTo>
                    <a:pt x="63" y="1"/>
                  </a:lnTo>
                  <a:lnTo>
                    <a:pt x="78" y="0"/>
                  </a:lnTo>
                  <a:lnTo>
                    <a:pt x="94" y="0"/>
                  </a:lnTo>
                  <a:lnTo>
                    <a:pt x="110" y="1"/>
                  </a:lnTo>
                  <a:lnTo>
                    <a:pt x="123" y="3"/>
                  </a:lnTo>
                  <a:lnTo>
                    <a:pt x="136" y="7"/>
                  </a:lnTo>
                  <a:lnTo>
                    <a:pt x="149" y="10"/>
                  </a:lnTo>
                  <a:lnTo>
                    <a:pt x="159" y="1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8" name="Freeform 42"/>
            <p:cNvSpPr>
              <a:spLocks/>
            </p:cNvSpPr>
            <p:nvPr/>
          </p:nvSpPr>
          <p:spPr bwMode="auto">
            <a:xfrm>
              <a:off x="353" y="1407"/>
              <a:ext cx="1050" cy="246"/>
            </a:xfrm>
            <a:custGeom>
              <a:avLst/>
              <a:gdLst/>
              <a:ahLst/>
              <a:cxnLst>
                <a:cxn ang="0">
                  <a:pos x="554" y="90"/>
                </a:cxn>
                <a:cxn ang="0">
                  <a:pos x="598" y="61"/>
                </a:cxn>
                <a:cxn ang="0">
                  <a:pos x="645" y="36"/>
                </a:cxn>
                <a:cxn ang="0">
                  <a:pos x="697" y="31"/>
                </a:cxn>
                <a:cxn ang="0">
                  <a:pos x="736" y="51"/>
                </a:cxn>
                <a:cxn ang="0">
                  <a:pos x="762" y="77"/>
                </a:cxn>
                <a:cxn ang="0">
                  <a:pos x="772" y="95"/>
                </a:cxn>
                <a:cxn ang="0">
                  <a:pos x="795" y="110"/>
                </a:cxn>
                <a:cxn ang="0">
                  <a:pos x="811" y="129"/>
                </a:cxn>
                <a:cxn ang="0">
                  <a:pos x="827" y="149"/>
                </a:cxn>
                <a:cxn ang="0">
                  <a:pos x="858" y="149"/>
                </a:cxn>
                <a:cxn ang="0">
                  <a:pos x="904" y="131"/>
                </a:cxn>
                <a:cxn ang="0">
                  <a:pos x="951" y="117"/>
                </a:cxn>
                <a:cxn ang="0">
                  <a:pos x="998" y="119"/>
                </a:cxn>
                <a:cxn ang="0">
                  <a:pos x="1047" y="149"/>
                </a:cxn>
                <a:cxn ang="0">
                  <a:pos x="1047" y="196"/>
                </a:cxn>
                <a:cxn ang="0">
                  <a:pos x="982" y="225"/>
                </a:cxn>
                <a:cxn ang="0">
                  <a:pos x="845" y="230"/>
                </a:cxn>
                <a:cxn ang="0">
                  <a:pos x="710" y="234"/>
                </a:cxn>
                <a:cxn ang="0">
                  <a:pos x="574" y="237"/>
                </a:cxn>
                <a:cxn ang="0">
                  <a:pos x="439" y="239"/>
                </a:cxn>
                <a:cxn ang="0">
                  <a:pos x="309" y="241"/>
                </a:cxn>
                <a:cxn ang="0">
                  <a:pos x="182" y="243"/>
                </a:cxn>
                <a:cxn ang="0">
                  <a:pos x="60" y="244"/>
                </a:cxn>
                <a:cxn ang="0">
                  <a:pos x="0" y="232"/>
                </a:cxn>
                <a:cxn ang="0">
                  <a:pos x="13" y="205"/>
                </a:cxn>
                <a:cxn ang="0">
                  <a:pos x="42" y="182"/>
                </a:cxn>
                <a:cxn ang="0">
                  <a:pos x="81" y="164"/>
                </a:cxn>
                <a:cxn ang="0">
                  <a:pos x="117" y="153"/>
                </a:cxn>
                <a:cxn ang="0">
                  <a:pos x="151" y="155"/>
                </a:cxn>
                <a:cxn ang="0">
                  <a:pos x="182" y="162"/>
                </a:cxn>
                <a:cxn ang="0">
                  <a:pos x="213" y="164"/>
                </a:cxn>
                <a:cxn ang="0">
                  <a:pos x="224" y="129"/>
                </a:cxn>
                <a:cxn ang="0">
                  <a:pos x="213" y="72"/>
                </a:cxn>
                <a:cxn ang="0">
                  <a:pos x="242" y="40"/>
                </a:cxn>
                <a:cxn ang="0">
                  <a:pos x="268" y="25"/>
                </a:cxn>
                <a:cxn ang="0">
                  <a:pos x="294" y="13"/>
                </a:cxn>
                <a:cxn ang="0">
                  <a:pos x="322" y="4"/>
                </a:cxn>
                <a:cxn ang="0">
                  <a:pos x="366" y="6"/>
                </a:cxn>
                <a:cxn ang="0">
                  <a:pos x="431" y="20"/>
                </a:cxn>
                <a:cxn ang="0">
                  <a:pos x="489" y="42"/>
                </a:cxn>
                <a:cxn ang="0">
                  <a:pos x="525" y="76"/>
                </a:cxn>
              </a:cxnLst>
              <a:rect l="0" t="0" r="r" b="b"/>
              <a:pathLst>
                <a:path w="1050" h="246">
                  <a:moveTo>
                    <a:pt x="533" y="99"/>
                  </a:moveTo>
                  <a:lnTo>
                    <a:pt x="554" y="90"/>
                  </a:lnTo>
                  <a:lnTo>
                    <a:pt x="574" y="76"/>
                  </a:lnTo>
                  <a:lnTo>
                    <a:pt x="598" y="61"/>
                  </a:lnTo>
                  <a:lnTo>
                    <a:pt x="621" y="47"/>
                  </a:lnTo>
                  <a:lnTo>
                    <a:pt x="645" y="36"/>
                  </a:lnTo>
                  <a:lnTo>
                    <a:pt x="671" y="31"/>
                  </a:lnTo>
                  <a:lnTo>
                    <a:pt x="697" y="31"/>
                  </a:lnTo>
                  <a:lnTo>
                    <a:pt x="720" y="40"/>
                  </a:lnTo>
                  <a:lnTo>
                    <a:pt x="736" y="51"/>
                  </a:lnTo>
                  <a:lnTo>
                    <a:pt x="751" y="63"/>
                  </a:lnTo>
                  <a:lnTo>
                    <a:pt x="762" y="77"/>
                  </a:lnTo>
                  <a:lnTo>
                    <a:pt x="754" y="92"/>
                  </a:lnTo>
                  <a:lnTo>
                    <a:pt x="772" y="95"/>
                  </a:lnTo>
                  <a:lnTo>
                    <a:pt x="785" y="101"/>
                  </a:lnTo>
                  <a:lnTo>
                    <a:pt x="795" y="110"/>
                  </a:lnTo>
                  <a:lnTo>
                    <a:pt x="803" y="119"/>
                  </a:lnTo>
                  <a:lnTo>
                    <a:pt x="811" y="129"/>
                  </a:lnTo>
                  <a:lnTo>
                    <a:pt x="819" y="140"/>
                  </a:lnTo>
                  <a:lnTo>
                    <a:pt x="827" y="149"/>
                  </a:lnTo>
                  <a:lnTo>
                    <a:pt x="837" y="158"/>
                  </a:lnTo>
                  <a:lnTo>
                    <a:pt x="858" y="149"/>
                  </a:lnTo>
                  <a:lnTo>
                    <a:pt x="881" y="140"/>
                  </a:lnTo>
                  <a:lnTo>
                    <a:pt x="904" y="131"/>
                  </a:lnTo>
                  <a:lnTo>
                    <a:pt x="928" y="122"/>
                  </a:lnTo>
                  <a:lnTo>
                    <a:pt x="951" y="117"/>
                  </a:lnTo>
                  <a:lnTo>
                    <a:pt x="975" y="115"/>
                  </a:lnTo>
                  <a:lnTo>
                    <a:pt x="998" y="119"/>
                  </a:lnTo>
                  <a:lnTo>
                    <a:pt x="1024" y="128"/>
                  </a:lnTo>
                  <a:lnTo>
                    <a:pt x="1047" y="149"/>
                  </a:lnTo>
                  <a:lnTo>
                    <a:pt x="1050" y="171"/>
                  </a:lnTo>
                  <a:lnTo>
                    <a:pt x="1047" y="196"/>
                  </a:lnTo>
                  <a:lnTo>
                    <a:pt x="1050" y="223"/>
                  </a:lnTo>
                  <a:lnTo>
                    <a:pt x="982" y="225"/>
                  </a:lnTo>
                  <a:lnTo>
                    <a:pt x="912" y="228"/>
                  </a:lnTo>
                  <a:lnTo>
                    <a:pt x="845" y="230"/>
                  </a:lnTo>
                  <a:lnTo>
                    <a:pt x="777" y="232"/>
                  </a:lnTo>
                  <a:lnTo>
                    <a:pt x="710" y="234"/>
                  </a:lnTo>
                  <a:lnTo>
                    <a:pt x="642" y="235"/>
                  </a:lnTo>
                  <a:lnTo>
                    <a:pt x="574" y="237"/>
                  </a:lnTo>
                  <a:lnTo>
                    <a:pt x="507" y="237"/>
                  </a:lnTo>
                  <a:lnTo>
                    <a:pt x="439" y="239"/>
                  </a:lnTo>
                  <a:lnTo>
                    <a:pt x="374" y="241"/>
                  </a:lnTo>
                  <a:lnTo>
                    <a:pt x="309" y="241"/>
                  </a:lnTo>
                  <a:lnTo>
                    <a:pt x="244" y="243"/>
                  </a:lnTo>
                  <a:lnTo>
                    <a:pt x="182" y="243"/>
                  </a:lnTo>
                  <a:lnTo>
                    <a:pt x="120" y="244"/>
                  </a:lnTo>
                  <a:lnTo>
                    <a:pt x="60" y="244"/>
                  </a:lnTo>
                  <a:lnTo>
                    <a:pt x="0" y="246"/>
                  </a:lnTo>
                  <a:lnTo>
                    <a:pt x="0" y="232"/>
                  </a:lnTo>
                  <a:lnTo>
                    <a:pt x="5" y="217"/>
                  </a:lnTo>
                  <a:lnTo>
                    <a:pt x="13" y="205"/>
                  </a:lnTo>
                  <a:lnTo>
                    <a:pt x="26" y="192"/>
                  </a:lnTo>
                  <a:lnTo>
                    <a:pt x="42" y="182"/>
                  </a:lnTo>
                  <a:lnTo>
                    <a:pt x="60" y="171"/>
                  </a:lnTo>
                  <a:lnTo>
                    <a:pt x="81" y="164"/>
                  </a:lnTo>
                  <a:lnTo>
                    <a:pt x="101" y="158"/>
                  </a:lnTo>
                  <a:lnTo>
                    <a:pt x="117" y="153"/>
                  </a:lnTo>
                  <a:lnTo>
                    <a:pt x="135" y="153"/>
                  </a:lnTo>
                  <a:lnTo>
                    <a:pt x="151" y="155"/>
                  </a:lnTo>
                  <a:lnTo>
                    <a:pt x="166" y="158"/>
                  </a:lnTo>
                  <a:lnTo>
                    <a:pt x="182" y="162"/>
                  </a:lnTo>
                  <a:lnTo>
                    <a:pt x="198" y="164"/>
                  </a:lnTo>
                  <a:lnTo>
                    <a:pt x="213" y="164"/>
                  </a:lnTo>
                  <a:lnTo>
                    <a:pt x="229" y="158"/>
                  </a:lnTo>
                  <a:lnTo>
                    <a:pt x="224" y="129"/>
                  </a:lnTo>
                  <a:lnTo>
                    <a:pt x="213" y="101"/>
                  </a:lnTo>
                  <a:lnTo>
                    <a:pt x="213" y="72"/>
                  </a:lnTo>
                  <a:lnTo>
                    <a:pt x="229" y="47"/>
                  </a:lnTo>
                  <a:lnTo>
                    <a:pt x="242" y="40"/>
                  </a:lnTo>
                  <a:lnTo>
                    <a:pt x="255" y="33"/>
                  </a:lnTo>
                  <a:lnTo>
                    <a:pt x="268" y="25"/>
                  </a:lnTo>
                  <a:lnTo>
                    <a:pt x="281" y="18"/>
                  </a:lnTo>
                  <a:lnTo>
                    <a:pt x="294" y="13"/>
                  </a:lnTo>
                  <a:lnTo>
                    <a:pt x="309" y="8"/>
                  </a:lnTo>
                  <a:lnTo>
                    <a:pt x="322" y="4"/>
                  </a:lnTo>
                  <a:lnTo>
                    <a:pt x="338" y="0"/>
                  </a:lnTo>
                  <a:lnTo>
                    <a:pt x="366" y="6"/>
                  </a:lnTo>
                  <a:lnTo>
                    <a:pt x="400" y="13"/>
                  </a:lnTo>
                  <a:lnTo>
                    <a:pt x="431" y="20"/>
                  </a:lnTo>
                  <a:lnTo>
                    <a:pt x="463" y="31"/>
                  </a:lnTo>
                  <a:lnTo>
                    <a:pt x="489" y="42"/>
                  </a:lnTo>
                  <a:lnTo>
                    <a:pt x="512" y="58"/>
                  </a:lnTo>
                  <a:lnTo>
                    <a:pt x="525" y="76"/>
                  </a:lnTo>
                  <a:lnTo>
                    <a:pt x="533" y="9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561975" y="2324100"/>
            <a:ext cx="8020050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53882" dir="2700000" algn="ctr" rotWithShape="0">
                    <a:srgbClr val="CC0066">
                      <a:alpha val="5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 of Noah was Two-Fold</a:t>
            </a:r>
          </a:p>
        </p:txBody>
      </p:sp>
      <p:pic>
        <p:nvPicPr>
          <p:cNvPr id="4139" name="Picture 43" descr="MCj039180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124200"/>
            <a:ext cx="7924800" cy="152400"/>
          </a:xfrm>
          <a:prstGeom prst="rect">
            <a:avLst/>
          </a:prstGeom>
          <a:noFill/>
        </p:spPr>
      </p:pic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533400" y="3276600"/>
            <a:ext cx="8153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It was an escape </a:t>
            </a:r>
            <a:r>
              <a:rPr lang="en-US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FROM</a:t>
            </a: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 the water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Hebrews 11:7; Genesis 7:4, 17-24; 2 Peter 3:5-7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It was an escape by </a:t>
            </a:r>
            <a:r>
              <a:rPr lang="en-US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MEANS OF</a:t>
            </a: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 the water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 Peter 3:20; Genesis 6:11-13</a:t>
            </a:r>
          </a:p>
        </p:txBody>
      </p: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457200" y="5334000"/>
            <a:ext cx="8229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“Your glorying is not good. Do you not know that a little leaven leavens the whole lump?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(1 </a:t>
            </a:r>
            <a:r>
              <a:rPr lang="en-US" sz="26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Cor</a:t>
            </a: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5:6)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899160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1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3" grpId="0" animBg="1"/>
      <p:bldP spid="4114" grpId="0" animBg="1"/>
      <p:bldP spid="41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4953000"/>
            <a:ext cx="8686800" cy="1295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WordArt 31"/>
          <p:cNvSpPr>
            <a:spLocks noChangeArrowheads="1" noChangeShapeType="1" noTextEdit="1"/>
          </p:cNvSpPr>
          <p:nvPr/>
        </p:nvSpPr>
        <p:spPr bwMode="auto">
          <a:xfrm>
            <a:off x="4267200" y="304800"/>
            <a:ext cx="4314825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FFFF00">
                      <a:alpha val="5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 of Noah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53882" dir="2700000" algn="ctr" rotWithShape="0">
                    <a:srgbClr val="FFFF00">
                      <a:alpha val="5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was By Faith</a:t>
            </a:r>
          </a:p>
        </p:txBody>
      </p:sp>
      <p:pic>
        <p:nvPicPr>
          <p:cNvPr id="7200" name="Picture 32" descr="MCj039180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05000"/>
            <a:ext cx="7924800" cy="152400"/>
          </a:xfrm>
          <a:prstGeom prst="rect">
            <a:avLst/>
          </a:prstGeom>
          <a:noFill/>
        </p:spPr>
      </p:pic>
      <p:sp>
        <p:nvSpPr>
          <p:cNvPr id="7201" name="Rectangle 33"/>
          <p:cNvSpPr>
            <a:spLocks noChangeArrowheads="1"/>
          </p:cNvSpPr>
          <p:nvPr/>
        </p:nvSpPr>
        <p:spPr bwMode="auto">
          <a:xfrm>
            <a:off x="609600" y="2057400"/>
            <a:ext cx="79248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“By Faith” Noah was saved – obedience is emphasized!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Genesis 6:22; 7:5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The faith that saved Noah was a faith made fruitful by his works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600" dirty="0">
                <a:solidFill>
                  <a:srgbClr val="C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Romans 1:3-5; 16:25-26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auto">
          <a:xfrm>
            <a:off x="228600" y="4953000"/>
            <a:ext cx="8686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“Faith alone” would have killed Noah!</a:t>
            </a:r>
          </a:p>
          <a:p>
            <a:pPr algn="ctr"/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“Thus also faith by itself, if it does not have works</a:t>
            </a: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  <a:b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</a:t>
            </a:r>
            <a:r>
              <a:rPr lang="en-US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dead</a:t>
            </a: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.” </a:t>
            </a:r>
            <a:r>
              <a:rPr lang="en-US" sz="2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James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2:17, 20, 22</a:t>
            </a:r>
          </a:p>
        </p:txBody>
      </p:sp>
      <p:pic>
        <p:nvPicPr>
          <p:cNvPr id="7203" name="Picture 35" descr="MCNA00966_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52400"/>
            <a:ext cx="3962400" cy="16764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99160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2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2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4953000"/>
            <a:ext cx="8686800" cy="1371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WordArt 7"/>
          <p:cNvSpPr>
            <a:spLocks noChangeArrowheads="1" noChangeShapeType="1" noTextEdit="1"/>
          </p:cNvSpPr>
          <p:nvPr/>
        </p:nvSpPr>
        <p:spPr bwMode="auto">
          <a:xfrm>
            <a:off x="609600" y="228600"/>
            <a:ext cx="7896225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FF00"/>
                </a:solidFill>
                <a:effectLst>
                  <a:outerShdw dist="53882" dir="2700000" algn="ctr" rotWithShape="0">
                    <a:srgbClr val="FF0000">
                      <a:alpha val="50000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Salvation of Noah</a:t>
            </a:r>
          </a:p>
        </p:txBody>
      </p:sp>
      <p:pic>
        <p:nvPicPr>
          <p:cNvPr id="8200" name="Picture 8" descr="MCj039180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070100"/>
            <a:ext cx="5562600" cy="139700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52400" y="2286000"/>
            <a:ext cx="6858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“There is also an antitype which now saves us--</a:t>
            </a:r>
            <a:r>
              <a:rPr lang="en-US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baptism</a:t>
            </a: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 (not the removal of the filth of the flesh, but the answer of </a:t>
            </a:r>
            <a:r>
              <a:rPr lang="en-US" sz="28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good conscience toward God</a:t>
            </a:r>
            <a:r>
              <a:rPr lang="en-US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), through the resurrection of Jesus Christ</a:t>
            </a:r>
            <a:r>
              <a:rPr lang="en-US" sz="28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”</a:t>
            </a:r>
            <a:r>
              <a:rPr lang="en-US" sz="24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2400" dirty="0">
                <a:latin typeface="Segoe UI" panose="020B0502040204020203" pitchFamily="34" charset="0"/>
                <a:cs typeface="Segoe UI" panose="020B0502040204020203" pitchFamily="34" charset="0"/>
              </a:rPr>
              <a:t>(1 Peter 3:21)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5013325"/>
            <a:ext cx="86868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“He who believes and is </a:t>
            </a:r>
            <a:r>
              <a:rPr lang="en-US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baptized will be saved</a:t>
            </a:r>
            <a:r>
              <a:rPr 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; but he who does not believe will be condemned.”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Mark 16:16</a:t>
            </a:r>
          </a:p>
        </p:txBody>
      </p:sp>
      <p:pic>
        <p:nvPicPr>
          <p:cNvPr id="8205" name="Picture 13" descr="MCj0203118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6463" y="914400"/>
            <a:ext cx="2646362" cy="3917950"/>
          </a:xfrm>
          <a:prstGeom prst="rect">
            <a:avLst/>
          </a:prstGeom>
          <a:noFill/>
        </p:spPr>
      </p:pic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609600" y="866775"/>
            <a:ext cx="5181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“True Likeness”</a:t>
            </a: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of Salvation from Sin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991600" y="0"/>
            <a:ext cx="152400" cy="6477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4008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20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246</Words>
  <Application>Microsoft Office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Segoe UI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14</cp:revision>
  <dcterms:created xsi:type="dcterms:W3CDTF">2005-01-05T21:30:48Z</dcterms:created>
  <dcterms:modified xsi:type="dcterms:W3CDTF">2013-04-06T00:50:25Z</dcterms:modified>
</cp:coreProperties>
</file>