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582DC-1F56-4479-A481-C746E7B6B2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D3B093-93CF-408A-A96E-979626FC12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82472-4777-4ADE-A657-720DA6F0C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BE95-0524-43B5-9FBC-C7C25BDB0726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F0356-ADC6-4B65-8AE6-15242A6ED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219D0-C605-4833-A8CC-10D3B6D27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ADA3D-F1A6-4320-9C06-1E97CA217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4474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70C9D-CE72-40E2-8D8A-4D263E75D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E8E794-4E31-41F3-A3E9-E24A51FA4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FD7D5-191D-4AEE-9DAE-B891568E5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BE95-0524-43B5-9FBC-C7C25BDB0726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14F41-8E10-4675-9EE6-DBC321C33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E3975-426C-4CFF-9CF5-ED094E63A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ADA3D-F1A6-4320-9C06-1E97CA217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833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14D8F1-E184-476A-A9C0-970158F35D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223C3A-74F9-4EE3-B59F-CFAB875E29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4D416-CB50-4889-8C78-8FC6F9B9F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BE95-0524-43B5-9FBC-C7C25BDB0726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3FB1E-059D-4CF4-9664-00FF36B6B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71798-BBA6-4750-A708-C0E33ED93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ADA3D-F1A6-4320-9C06-1E97CA217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1114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FAB5-D130-44E5-9342-4F89B6066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6AC04-64BA-46CF-9134-27580B739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FE7BD-496B-47D4-99F1-D7AD7B22B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BE95-0524-43B5-9FBC-C7C25BDB0726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47544-F6F9-46E2-8789-9392DA5AB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CE36A-5DEF-4EB9-9194-134F21211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ADA3D-F1A6-4320-9C06-1E97CA217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602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1AAAA-2705-4B64-9F8C-DCF6B304C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2C2487-3107-4DE2-BD8F-5E1D136F3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58FD0-1570-4BEA-A451-C8943E272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BE95-0524-43B5-9FBC-C7C25BDB0726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315B2-F5E7-4074-A870-C2F7EE378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6F639-6C32-4F5E-86D6-9A768D70D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ADA3D-F1A6-4320-9C06-1E97CA217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952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DE940-6609-469C-89CC-F6DE2B657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99FBF-C896-4118-8E6A-87E90610A3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9C164C-E54B-43CD-8A3C-63E493965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D558C-47F0-4FB1-A80D-661CB9F5E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BE95-0524-43B5-9FBC-C7C25BDB0726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862B30-BB2D-4664-B3AB-381E20F7B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1FDCE-AAF7-46F9-BA46-343D28078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ADA3D-F1A6-4320-9C06-1E97CA217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44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8343C-EAAB-40EC-AD3B-AB264E45E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2051FF-91B4-451A-9772-447C2C28B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30400E-8C75-47D1-B789-FC52477EA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B197F0-E62F-4D64-A050-EADC795C29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2C6801-0B44-4850-9673-24DC9EE698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CB621B-C37A-40C0-8285-B323C88F2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BE95-0524-43B5-9FBC-C7C25BDB0726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AA51D7-83B1-44A1-A6CA-3B985CA59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EE6873-A3F6-43F5-8C6A-E3024D693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ADA3D-F1A6-4320-9C06-1E97CA217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010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93D52-38D5-4AB4-9B02-9AE18597E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71BD1B-C6A8-4AD3-80B4-1D9311F83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BE95-0524-43B5-9FBC-C7C25BDB0726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ED4593-D513-4CF6-9631-5C61BA4BD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EAEC40-7CCE-40B9-AE45-B78A135B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ADA3D-F1A6-4320-9C06-1E97CA217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32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C3931E-3286-4E94-9C30-BA18D35D8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BE95-0524-43B5-9FBC-C7C25BDB0726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221BBB-315E-4B5D-8ACE-8B3199B1E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E097E-798B-4CA5-8F5B-E6B1B7C77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ADA3D-F1A6-4320-9C06-1E97CA217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2661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EFE26-CEB1-43EC-B229-002386193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5B54E-B204-4E37-A748-1790678EC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47CBB8-DB3B-42AA-BB49-6C513E141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CBD116-F527-49F3-A914-ACC19D6F6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BE95-0524-43B5-9FBC-C7C25BDB0726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BAC71-3811-402F-B5D6-12E6EB90B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A3B05D-823F-4E7C-B1F9-E59078392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ADA3D-F1A6-4320-9C06-1E97CA217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432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1B614-AAED-4C19-B698-D066E6CEC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659A02-47A2-4739-9BFB-8368EB8BF3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853B33-C084-4BFE-899F-79CC3375D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8EBB0F-629B-4490-BA63-9BDCB8E0B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BE95-0524-43B5-9FBC-C7C25BDB0726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896A4A-8037-4B63-A1E5-AF660B8E9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DA1051-9D1D-44A0-B69A-71CFC7C0D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ADA3D-F1A6-4320-9C06-1E97CA217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788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846336-F2E8-4E25-A391-3A6272DB0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06CEC0-6CF1-443E-AA80-3B8B38525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DA200-C098-40F4-A1A9-B4F40207F0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FBE95-0524-43B5-9FBC-C7C25BDB0726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FEEFC-3E25-4274-8E79-AE1C5E873E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C6CD1-1979-4EC7-A617-46E58D7756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ADA3D-F1A6-4320-9C06-1E97CA217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94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device, drawing&#10;&#10;Description automatically generated">
            <a:extLst>
              <a:ext uri="{FF2B5EF4-FFF2-40B4-BE49-F238E27FC236}">
                <a16:creationId xmlns:a16="http://schemas.microsoft.com/office/drawing/2014/main" id="{8A94CBA2-5520-4965-8062-255E857603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3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7E187F6-67E9-4A3E-8188-6676F7B0D7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9144000" cy="877086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Salvation Requires More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669986-23AB-4F4F-ABC0-3F76D96316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6367" y="2146465"/>
            <a:ext cx="8117633" cy="1655762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has a plan of salvation that</a:t>
            </a:r>
            <a:b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requires more than some believe</a:t>
            </a:r>
            <a:b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takes to get to heaven.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BEC34B-11F5-4786-996A-6F65A09723E4}"/>
              </a:ext>
            </a:extLst>
          </p:cNvPr>
          <p:cNvSpPr txBox="1"/>
          <p:nvPr/>
        </p:nvSpPr>
        <p:spPr>
          <a:xfrm>
            <a:off x="0" y="6531427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874875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9D2DF-0DD2-4F40-B4F9-782C80EAF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311" y="467767"/>
            <a:ext cx="11272930" cy="782536"/>
          </a:xfrm>
          <a:solidFill>
            <a:srgbClr val="0070C0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Morally Good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6BB0D-063F-4E86-AB61-A55CAFBA0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306" y="1476605"/>
            <a:ext cx="11272930" cy="4569631"/>
          </a:xfrm>
        </p:spPr>
        <p:txBody>
          <a:bodyPr/>
          <a:lstStyle/>
          <a:p>
            <a:r>
              <a:rPr lang="en-US" sz="3600" b="1" dirty="0"/>
              <a:t>Not enough to be morally good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Matthew 19:16-22</a:t>
            </a:r>
          </a:p>
          <a:p>
            <a:pPr lvl="2"/>
            <a:r>
              <a:rPr lang="en-US" sz="3200" dirty="0"/>
              <a:t>He kept the commandments</a:t>
            </a:r>
          </a:p>
          <a:p>
            <a:pPr lvl="2"/>
            <a:r>
              <a:rPr lang="en-US" sz="3200" dirty="0"/>
              <a:t>Failed to do the one thing needed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57B33D-C22B-431A-9799-DDD8FBDA0E05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ABBFB0-6F28-4333-BB0B-32F2A160402E}"/>
              </a:ext>
            </a:extLst>
          </p:cNvPr>
          <p:cNvSpPr/>
          <p:nvPr/>
        </p:nvSpPr>
        <p:spPr>
          <a:xfrm>
            <a:off x="0" y="6166400"/>
            <a:ext cx="12192000" cy="3651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0016A8-58EA-44C2-A00F-AC2406462179}"/>
              </a:ext>
            </a:extLst>
          </p:cNvPr>
          <p:cNvSpPr txBox="1"/>
          <p:nvPr/>
        </p:nvSpPr>
        <p:spPr>
          <a:xfrm>
            <a:off x="0" y="6531427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21EEF1-26CC-4342-AB6B-2E2ADF2AADA5}"/>
              </a:ext>
            </a:extLst>
          </p:cNvPr>
          <p:cNvSpPr/>
          <p:nvPr/>
        </p:nvSpPr>
        <p:spPr>
          <a:xfrm>
            <a:off x="0" y="0"/>
            <a:ext cx="363894" cy="653142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CEE303-F75C-496B-A72D-A3F66F44E71B}"/>
              </a:ext>
            </a:extLst>
          </p:cNvPr>
          <p:cNvSpPr/>
          <p:nvPr/>
        </p:nvSpPr>
        <p:spPr>
          <a:xfrm>
            <a:off x="11857653" y="-1"/>
            <a:ext cx="363894" cy="653142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4067207-C9CB-49E7-A6CE-7D08B06D7815}"/>
              </a:ext>
            </a:extLst>
          </p:cNvPr>
          <p:cNvSpPr/>
          <p:nvPr/>
        </p:nvSpPr>
        <p:spPr>
          <a:xfrm>
            <a:off x="690465" y="3825551"/>
            <a:ext cx="6587412" cy="201172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35A51D-2702-4D76-9CA9-F4428F48A1A6}"/>
              </a:ext>
            </a:extLst>
          </p:cNvPr>
          <p:cNvSpPr txBox="1"/>
          <p:nvPr/>
        </p:nvSpPr>
        <p:spPr>
          <a:xfrm>
            <a:off x="690465" y="4161454"/>
            <a:ext cx="65874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 requires more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morality was not enough</a:t>
            </a:r>
          </a:p>
        </p:txBody>
      </p:sp>
      <p:pic>
        <p:nvPicPr>
          <p:cNvPr id="15" name="Picture 14" descr="A screenshot of a cell phone&#10;&#10;Description automatically generated">
            <a:extLst>
              <a:ext uri="{FF2B5EF4-FFF2-40B4-BE49-F238E27FC236}">
                <a16:creationId xmlns:a16="http://schemas.microsoft.com/office/drawing/2014/main" id="{15780027-16DD-4F29-933A-DBDC6CC4B8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0449" y="1318726"/>
            <a:ext cx="3787245" cy="484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026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9D2DF-0DD2-4F40-B4F9-782C80EAF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311" y="467767"/>
            <a:ext cx="11272930" cy="782536"/>
          </a:xfrm>
          <a:solidFill>
            <a:srgbClr val="0070C0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Being Religious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6BB0D-063F-4E86-AB61-A55CAFBA0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306" y="1476605"/>
            <a:ext cx="11272930" cy="4569631"/>
          </a:xfrm>
        </p:spPr>
        <p:txBody>
          <a:bodyPr/>
          <a:lstStyle/>
          <a:p>
            <a:r>
              <a:rPr lang="en-US" sz="3600" b="1" dirty="0"/>
              <a:t>Not enough to be just religious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Acts 17:22-31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John 4:23-24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Acts 8:26-39</a:t>
            </a:r>
            <a:endParaRPr 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57B33D-C22B-431A-9799-DDD8FBDA0E05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ABBFB0-6F28-4333-BB0B-32F2A160402E}"/>
              </a:ext>
            </a:extLst>
          </p:cNvPr>
          <p:cNvSpPr/>
          <p:nvPr/>
        </p:nvSpPr>
        <p:spPr>
          <a:xfrm>
            <a:off x="0" y="6166400"/>
            <a:ext cx="12192000" cy="3651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0016A8-58EA-44C2-A00F-AC2406462179}"/>
              </a:ext>
            </a:extLst>
          </p:cNvPr>
          <p:cNvSpPr txBox="1"/>
          <p:nvPr/>
        </p:nvSpPr>
        <p:spPr>
          <a:xfrm>
            <a:off x="0" y="6531427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21EEF1-26CC-4342-AB6B-2E2ADF2AADA5}"/>
              </a:ext>
            </a:extLst>
          </p:cNvPr>
          <p:cNvSpPr/>
          <p:nvPr/>
        </p:nvSpPr>
        <p:spPr>
          <a:xfrm>
            <a:off x="0" y="0"/>
            <a:ext cx="363894" cy="653142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CEE303-F75C-496B-A72D-A3F66F44E71B}"/>
              </a:ext>
            </a:extLst>
          </p:cNvPr>
          <p:cNvSpPr/>
          <p:nvPr/>
        </p:nvSpPr>
        <p:spPr>
          <a:xfrm>
            <a:off x="11857653" y="-1"/>
            <a:ext cx="363894" cy="653142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4067207-C9CB-49E7-A6CE-7D08B06D7815}"/>
              </a:ext>
            </a:extLst>
          </p:cNvPr>
          <p:cNvSpPr/>
          <p:nvPr/>
        </p:nvSpPr>
        <p:spPr>
          <a:xfrm>
            <a:off x="690465" y="3825551"/>
            <a:ext cx="6587412" cy="201172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35A51D-2702-4D76-9CA9-F4428F48A1A6}"/>
              </a:ext>
            </a:extLst>
          </p:cNvPr>
          <p:cNvSpPr txBox="1"/>
          <p:nvPr/>
        </p:nvSpPr>
        <p:spPr>
          <a:xfrm>
            <a:off x="690465" y="4161454"/>
            <a:ext cx="65874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 requires more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 religious is not enough</a:t>
            </a:r>
          </a:p>
        </p:txBody>
      </p:sp>
      <p:pic>
        <p:nvPicPr>
          <p:cNvPr id="14" name="Picture 13" descr="A person sitting in a forest&#10;&#10;Description automatically generated">
            <a:extLst>
              <a:ext uri="{FF2B5EF4-FFF2-40B4-BE49-F238E27FC236}">
                <a16:creationId xmlns:a16="http://schemas.microsoft.com/office/drawing/2014/main" id="{5386FDA0-6759-405B-AF6E-4DCB9B14F9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864" y="1352944"/>
            <a:ext cx="4300830" cy="469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5428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9D2DF-0DD2-4F40-B4F9-782C80EAF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311" y="467767"/>
            <a:ext cx="11272930" cy="782536"/>
          </a:xfrm>
          <a:solidFill>
            <a:srgbClr val="0070C0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Worshiping Occasionally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6BB0D-063F-4E86-AB61-A55CAFBA0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306" y="1476605"/>
            <a:ext cx="11272930" cy="4569631"/>
          </a:xfrm>
        </p:spPr>
        <p:txBody>
          <a:bodyPr/>
          <a:lstStyle/>
          <a:p>
            <a:r>
              <a:rPr lang="en-US" sz="3600" b="1" dirty="0"/>
              <a:t>Not enough to only worship occasionally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Hebrews 10:25-29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Matthew 6:33</a:t>
            </a:r>
          </a:p>
          <a:p>
            <a:pPr lvl="2"/>
            <a:r>
              <a:rPr lang="en-US" sz="3200" dirty="0">
                <a:solidFill>
                  <a:srgbClr val="000000"/>
                </a:solidFill>
              </a:rPr>
              <a:t>Must put God first in our lives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57B33D-C22B-431A-9799-DDD8FBDA0E05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ABBFB0-6F28-4333-BB0B-32F2A160402E}"/>
              </a:ext>
            </a:extLst>
          </p:cNvPr>
          <p:cNvSpPr/>
          <p:nvPr/>
        </p:nvSpPr>
        <p:spPr>
          <a:xfrm>
            <a:off x="0" y="6166400"/>
            <a:ext cx="12192000" cy="3651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0016A8-58EA-44C2-A00F-AC2406462179}"/>
              </a:ext>
            </a:extLst>
          </p:cNvPr>
          <p:cNvSpPr txBox="1"/>
          <p:nvPr/>
        </p:nvSpPr>
        <p:spPr>
          <a:xfrm>
            <a:off x="0" y="6531427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21EEF1-26CC-4342-AB6B-2E2ADF2AADA5}"/>
              </a:ext>
            </a:extLst>
          </p:cNvPr>
          <p:cNvSpPr/>
          <p:nvPr/>
        </p:nvSpPr>
        <p:spPr>
          <a:xfrm>
            <a:off x="0" y="0"/>
            <a:ext cx="363894" cy="653142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CEE303-F75C-496B-A72D-A3F66F44E71B}"/>
              </a:ext>
            </a:extLst>
          </p:cNvPr>
          <p:cNvSpPr/>
          <p:nvPr/>
        </p:nvSpPr>
        <p:spPr>
          <a:xfrm>
            <a:off x="11857653" y="-1"/>
            <a:ext cx="363894" cy="653142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4067207-C9CB-49E7-A6CE-7D08B06D7815}"/>
              </a:ext>
            </a:extLst>
          </p:cNvPr>
          <p:cNvSpPr/>
          <p:nvPr/>
        </p:nvSpPr>
        <p:spPr>
          <a:xfrm>
            <a:off x="690465" y="3825551"/>
            <a:ext cx="8285584" cy="201172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35A51D-2702-4D76-9CA9-F4428F48A1A6}"/>
              </a:ext>
            </a:extLst>
          </p:cNvPr>
          <p:cNvSpPr txBox="1"/>
          <p:nvPr/>
        </p:nvSpPr>
        <p:spPr>
          <a:xfrm>
            <a:off x="690465" y="4161454"/>
            <a:ext cx="8285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 requires more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Worshiping Occasionally is not enough</a:t>
            </a:r>
          </a:p>
        </p:txBody>
      </p:sp>
      <p:pic>
        <p:nvPicPr>
          <p:cNvPr id="14" name="Picture 13" descr="A person sitting on a table&#10;&#10;Description automatically generated">
            <a:extLst>
              <a:ext uri="{FF2B5EF4-FFF2-40B4-BE49-F238E27FC236}">
                <a16:creationId xmlns:a16="http://schemas.microsoft.com/office/drawing/2014/main" id="{76B6E372-6E00-41C4-8761-1D0EE3D5A7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2588" y="1632866"/>
            <a:ext cx="2605106" cy="411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1653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9D2DF-0DD2-4F40-B4F9-782C80EAF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311" y="467767"/>
            <a:ext cx="11272930" cy="782536"/>
          </a:xfrm>
          <a:solidFill>
            <a:srgbClr val="0070C0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Sincerity and Diligence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6BB0D-063F-4E86-AB61-A55CAFBA0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306" y="1476605"/>
            <a:ext cx="11272930" cy="4569631"/>
          </a:xfrm>
        </p:spPr>
        <p:txBody>
          <a:bodyPr/>
          <a:lstStyle/>
          <a:p>
            <a:r>
              <a:rPr lang="en-US" sz="3600" b="1" dirty="0"/>
              <a:t>Not enough to be sincere and diligent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James 2:10-12</a:t>
            </a:r>
          </a:p>
          <a:p>
            <a:pPr lvl="2"/>
            <a:r>
              <a:rPr lang="en-US" sz="3200" dirty="0">
                <a:solidFill>
                  <a:srgbClr val="000000"/>
                </a:solidFill>
              </a:rPr>
              <a:t>Must keep ALL of the will of God</a:t>
            </a:r>
          </a:p>
          <a:p>
            <a:pPr lvl="2"/>
            <a:r>
              <a:rPr lang="en-US" sz="3200" dirty="0">
                <a:solidFill>
                  <a:srgbClr val="000000"/>
                </a:solidFill>
              </a:rPr>
              <a:t>He wants complete submission to Him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57B33D-C22B-431A-9799-DDD8FBDA0E05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ABBFB0-6F28-4333-BB0B-32F2A160402E}"/>
              </a:ext>
            </a:extLst>
          </p:cNvPr>
          <p:cNvSpPr/>
          <p:nvPr/>
        </p:nvSpPr>
        <p:spPr>
          <a:xfrm>
            <a:off x="0" y="6166400"/>
            <a:ext cx="12192000" cy="3651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0016A8-58EA-44C2-A00F-AC2406462179}"/>
              </a:ext>
            </a:extLst>
          </p:cNvPr>
          <p:cNvSpPr txBox="1"/>
          <p:nvPr/>
        </p:nvSpPr>
        <p:spPr>
          <a:xfrm>
            <a:off x="0" y="6531427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21EEF1-26CC-4342-AB6B-2E2ADF2AADA5}"/>
              </a:ext>
            </a:extLst>
          </p:cNvPr>
          <p:cNvSpPr/>
          <p:nvPr/>
        </p:nvSpPr>
        <p:spPr>
          <a:xfrm>
            <a:off x="0" y="0"/>
            <a:ext cx="363894" cy="653142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CEE303-F75C-496B-A72D-A3F66F44E71B}"/>
              </a:ext>
            </a:extLst>
          </p:cNvPr>
          <p:cNvSpPr/>
          <p:nvPr/>
        </p:nvSpPr>
        <p:spPr>
          <a:xfrm>
            <a:off x="11857653" y="-1"/>
            <a:ext cx="363894" cy="653142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4067207-C9CB-49E7-A6CE-7D08B06D7815}"/>
              </a:ext>
            </a:extLst>
          </p:cNvPr>
          <p:cNvSpPr/>
          <p:nvPr/>
        </p:nvSpPr>
        <p:spPr>
          <a:xfrm>
            <a:off x="690465" y="3825551"/>
            <a:ext cx="8425542" cy="201172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35A51D-2702-4D76-9CA9-F4428F48A1A6}"/>
              </a:ext>
            </a:extLst>
          </p:cNvPr>
          <p:cNvSpPr txBox="1"/>
          <p:nvPr/>
        </p:nvSpPr>
        <p:spPr>
          <a:xfrm>
            <a:off x="690464" y="4161454"/>
            <a:ext cx="84255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 requires more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 sincere and diligent is not enough</a:t>
            </a:r>
          </a:p>
        </p:txBody>
      </p:sp>
      <p:pic>
        <p:nvPicPr>
          <p:cNvPr id="14" name="Picture 13" descr="A person sitting on a table&#10;&#10;Description automatically generated">
            <a:extLst>
              <a:ext uri="{FF2B5EF4-FFF2-40B4-BE49-F238E27FC236}">
                <a16:creationId xmlns:a16="http://schemas.microsoft.com/office/drawing/2014/main" id="{2B3F2DC2-9BCE-4DA1-B728-3D40249113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5101" y="1831750"/>
            <a:ext cx="2502135" cy="3753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9198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9D2DF-0DD2-4F40-B4F9-782C80EAF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311" y="467767"/>
            <a:ext cx="11272930" cy="782536"/>
          </a:xfrm>
          <a:solidFill>
            <a:srgbClr val="0070C0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Good Intentions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6BB0D-063F-4E86-AB61-A55CAFBA0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306" y="1476605"/>
            <a:ext cx="11272930" cy="4569631"/>
          </a:xfrm>
        </p:spPr>
        <p:txBody>
          <a:bodyPr/>
          <a:lstStyle/>
          <a:p>
            <a:r>
              <a:rPr lang="en-US" sz="3600" b="1" dirty="0"/>
              <a:t>Not enough to have good intentions</a:t>
            </a:r>
          </a:p>
          <a:p>
            <a:pPr lvl="1"/>
            <a:r>
              <a:rPr lang="en-US" sz="3400" dirty="0">
                <a:solidFill>
                  <a:srgbClr val="000000"/>
                </a:solidFill>
              </a:rPr>
              <a:t>Many have died unprepared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2 Corinthians 6:2</a:t>
            </a:r>
            <a:endParaRPr 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57B33D-C22B-431A-9799-DDD8FBDA0E05}"/>
              </a:ext>
            </a:extLst>
          </p:cNvPr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ABBFB0-6F28-4333-BB0B-32F2A160402E}"/>
              </a:ext>
            </a:extLst>
          </p:cNvPr>
          <p:cNvSpPr/>
          <p:nvPr/>
        </p:nvSpPr>
        <p:spPr>
          <a:xfrm>
            <a:off x="0" y="6166400"/>
            <a:ext cx="12192000" cy="3651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0016A8-58EA-44C2-A00F-AC2406462179}"/>
              </a:ext>
            </a:extLst>
          </p:cNvPr>
          <p:cNvSpPr txBox="1"/>
          <p:nvPr/>
        </p:nvSpPr>
        <p:spPr>
          <a:xfrm>
            <a:off x="0" y="6531427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21EEF1-26CC-4342-AB6B-2E2ADF2AADA5}"/>
              </a:ext>
            </a:extLst>
          </p:cNvPr>
          <p:cNvSpPr/>
          <p:nvPr/>
        </p:nvSpPr>
        <p:spPr>
          <a:xfrm>
            <a:off x="0" y="0"/>
            <a:ext cx="363894" cy="653142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CEE303-F75C-496B-A72D-A3F66F44E71B}"/>
              </a:ext>
            </a:extLst>
          </p:cNvPr>
          <p:cNvSpPr/>
          <p:nvPr/>
        </p:nvSpPr>
        <p:spPr>
          <a:xfrm>
            <a:off x="11857653" y="-1"/>
            <a:ext cx="363894" cy="653142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4067207-C9CB-49E7-A6CE-7D08B06D7815}"/>
              </a:ext>
            </a:extLst>
          </p:cNvPr>
          <p:cNvSpPr/>
          <p:nvPr/>
        </p:nvSpPr>
        <p:spPr>
          <a:xfrm>
            <a:off x="690465" y="3825551"/>
            <a:ext cx="6587412" cy="201172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35A51D-2702-4D76-9CA9-F4428F48A1A6}"/>
              </a:ext>
            </a:extLst>
          </p:cNvPr>
          <p:cNvSpPr txBox="1"/>
          <p:nvPr/>
        </p:nvSpPr>
        <p:spPr>
          <a:xfrm>
            <a:off x="690465" y="4161454"/>
            <a:ext cx="65874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 requires more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intentions is not enough</a:t>
            </a:r>
          </a:p>
        </p:txBody>
      </p:sp>
      <p:pic>
        <p:nvPicPr>
          <p:cNvPr id="7" name="Picture 6" descr="A picture containing text, photo, grass, person&#10;&#10;Description automatically generated">
            <a:extLst>
              <a:ext uri="{FF2B5EF4-FFF2-40B4-BE49-F238E27FC236}">
                <a16:creationId xmlns:a16="http://schemas.microsoft.com/office/drawing/2014/main" id="{A9A08B75-2D04-4543-B473-14DA5FB8DE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6767" y="1370466"/>
            <a:ext cx="4010928" cy="4675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1341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263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Salvation Requires More</vt:lpstr>
      <vt:lpstr>Morally Good</vt:lpstr>
      <vt:lpstr>Being Religious</vt:lpstr>
      <vt:lpstr>Worshiping Occasionally</vt:lpstr>
      <vt:lpstr>Sincerity and Diligence</vt:lpstr>
      <vt:lpstr>Good Intentions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Salvation Requires More</dc:title>
  <dc:creator>Richard Thetford</dc:creator>
  <cp:lastModifiedBy>Richard Thetford</cp:lastModifiedBy>
  <cp:revision>9</cp:revision>
  <dcterms:created xsi:type="dcterms:W3CDTF">2020-07-29T16:10:30Z</dcterms:created>
  <dcterms:modified xsi:type="dcterms:W3CDTF">2020-08-09T23:06:49Z</dcterms:modified>
</cp:coreProperties>
</file>