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2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CC3-9480-4FA4-9FB1-809B3B645CD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04B2-6715-47E8-AA54-D5252ED40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2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CC3-9480-4FA4-9FB1-809B3B645CD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04B2-6715-47E8-AA54-D5252ED40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CC3-9480-4FA4-9FB1-809B3B645CD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04B2-6715-47E8-AA54-D5252ED40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9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CC3-9480-4FA4-9FB1-809B3B645CD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04B2-6715-47E8-AA54-D5252ED40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2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CC3-9480-4FA4-9FB1-809B3B645CD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04B2-6715-47E8-AA54-D5252ED40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3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CC3-9480-4FA4-9FB1-809B3B645CD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04B2-6715-47E8-AA54-D5252ED40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8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CC3-9480-4FA4-9FB1-809B3B645CD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04B2-6715-47E8-AA54-D5252ED40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CC3-9480-4FA4-9FB1-809B3B645CD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04B2-6715-47E8-AA54-D5252ED40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6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CC3-9480-4FA4-9FB1-809B3B645CD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04B2-6715-47E8-AA54-D5252ED40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61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CC3-9480-4FA4-9FB1-809B3B645CD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04B2-6715-47E8-AA54-D5252ED40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8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CC3-9480-4FA4-9FB1-809B3B645CD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04B2-6715-47E8-AA54-D5252ED40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0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lear Sans" panose="020B0503030202020304" pitchFamily="34" charset="0"/>
              </a:defRPr>
            </a:lvl1pPr>
          </a:lstStyle>
          <a:p>
            <a:fld id="{2BFD6CC3-9480-4FA4-9FB1-809B3B645CD5}" type="datetimeFigureOut">
              <a:rPr lang="en-US" smtClean="0"/>
              <a:pPr/>
              <a:t>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lear Sans" panose="020B05030302020203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lear Sans" panose="020B0503030202020304" pitchFamily="34" charset="0"/>
              </a:defRPr>
            </a:lvl1pPr>
          </a:lstStyle>
          <a:p>
            <a:fld id="{F32204B2-6715-47E8-AA54-D5252ED406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02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lear Sans" panose="020B05030302020203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lear Sans" panose="020B05030302020203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lear Sans" panose="020B05030302020203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lear Sans" panose="020B05030302020203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lear Sans" panose="020B05030302020203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815181"/>
            <a:ext cx="9144001" cy="1655762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Salvation Process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543413"/>
            <a:ext cx="915238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</a:rPr>
              <a:t>Richard Thetford												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077302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003" y="272847"/>
            <a:ext cx="8548381" cy="1030621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</a:rPr>
              <a:t>God’s Part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2003" y="1644241"/>
            <a:ext cx="8548381" cy="421393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Clear Sans" panose="020B0503030202020304" pitchFamily="34" charset="0"/>
              </a:rPr>
              <a:t>Gospel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Romans 1:16-17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2 Corinthians 4:3-7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Clear Sans" panose="020B0503030202020304" pitchFamily="34" charset="0"/>
              </a:rPr>
              <a:t>Grace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John 3:14-17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Titus 2:11-15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92947" cy="6858000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59442" y="0"/>
            <a:ext cx="192947" cy="6858000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02003" y="1384183"/>
            <a:ext cx="8548381" cy="33556"/>
          </a:xfrm>
          <a:prstGeom prst="line">
            <a:avLst/>
          </a:prstGeom>
          <a:ln w="57150">
            <a:solidFill>
              <a:srgbClr val="462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0"/>
            <a:ext cx="9152389" cy="209725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543413"/>
            <a:ext cx="915238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</a:rPr>
              <a:t>Richard Thetford												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74089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003" y="272847"/>
            <a:ext cx="8548381" cy="1030621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</a:rPr>
              <a:t>God’s Part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2003" y="1644241"/>
            <a:ext cx="8548381" cy="421393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Acts 4:11-12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Ephesians 3:14-15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Blood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1 Peter 1:18-19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Acts 20:28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92947" cy="6858000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59442" y="0"/>
            <a:ext cx="192947" cy="6858000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02003" y="1384183"/>
            <a:ext cx="8548381" cy="33556"/>
          </a:xfrm>
          <a:prstGeom prst="line">
            <a:avLst/>
          </a:prstGeom>
          <a:ln w="57150">
            <a:solidFill>
              <a:srgbClr val="462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0"/>
            <a:ext cx="9152389" cy="209725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3413"/>
            <a:ext cx="915238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</a:rPr>
              <a:t>Richard Thetford												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32881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003" y="272847"/>
            <a:ext cx="8548381" cy="1030621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</a:rPr>
              <a:t>God’s Part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2003" y="1644241"/>
            <a:ext cx="8548381" cy="421393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Church</a:t>
            </a:r>
            <a:endParaRPr lang="en-US" sz="34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Matthew 16:18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Ephesians 5:23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</a:t>
            </a:r>
            <a:endParaRPr lang="en-US" sz="30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John 14:1-3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Revelation 22:14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92947" cy="6858000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59442" y="0"/>
            <a:ext cx="192947" cy="6858000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02003" y="1384183"/>
            <a:ext cx="8548381" cy="33556"/>
          </a:xfrm>
          <a:prstGeom prst="line">
            <a:avLst/>
          </a:prstGeom>
          <a:ln w="57150">
            <a:solidFill>
              <a:srgbClr val="462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0"/>
            <a:ext cx="9152389" cy="209725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3413"/>
            <a:ext cx="915238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</a:rPr>
              <a:t>Richard Thetford												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07992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003" y="272847"/>
            <a:ext cx="8548381" cy="1030621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</a:rPr>
              <a:t>Man’s Part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2003" y="1426127"/>
            <a:ext cx="8548381" cy="4521667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endParaRPr lang="en-US" sz="34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Romans 10:17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</a:t>
            </a:r>
            <a:endParaRPr lang="en-US" sz="30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John 20:30-31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Mark 16:14-16</a:t>
            </a:r>
          </a:p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Repent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2 Corinthians 7:9-10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Acts 17:30-31</a:t>
            </a:r>
          </a:p>
          <a:p>
            <a:pPr lvl="1"/>
            <a:endParaRPr lang="en-US" sz="34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92947" cy="6858000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59442" y="0"/>
            <a:ext cx="192947" cy="6858000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02003" y="1275126"/>
            <a:ext cx="8548381" cy="33556"/>
          </a:xfrm>
          <a:prstGeom prst="line">
            <a:avLst/>
          </a:prstGeom>
          <a:ln w="57150">
            <a:solidFill>
              <a:srgbClr val="462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0"/>
            <a:ext cx="9152389" cy="209725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3413"/>
            <a:ext cx="915238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</a:rPr>
              <a:t>Richard Thetford							 					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45948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003" y="272847"/>
            <a:ext cx="8548381" cy="1030621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</a:rPr>
              <a:t>Man’s Part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2003" y="1426127"/>
            <a:ext cx="8548381" cy="4521667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Confess</a:t>
            </a:r>
            <a:endParaRPr lang="en-US" sz="34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Matthew 10:32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Philippians 2:9-10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Baptism</a:t>
            </a:r>
            <a:endParaRPr lang="en-US" sz="36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Acts 2:38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1 Corinthians 15:1-4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Romans 6:1-5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92947" cy="6858000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59442" y="0"/>
            <a:ext cx="192947" cy="6858000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02003" y="1275126"/>
            <a:ext cx="8548381" cy="33556"/>
          </a:xfrm>
          <a:prstGeom prst="line">
            <a:avLst/>
          </a:prstGeom>
          <a:ln w="57150">
            <a:solidFill>
              <a:srgbClr val="462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0"/>
            <a:ext cx="9152389" cy="209725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3413"/>
            <a:ext cx="915238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</a:rPr>
              <a:t>Richard Thetford												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97803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81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003" y="272847"/>
            <a:ext cx="8548381" cy="1030621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</a:rPr>
              <a:t>Man’s Part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2003" y="1426127"/>
            <a:ext cx="8548381" cy="4521667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Church</a:t>
            </a:r>
            <a:endParaRPr lang="en-US" sz="34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Acts 2:47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Ephesians 5:23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Faithfulness</a:t>
            </a:r>
            <a:endParaRPr lang="en-US" sz="36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Revelation 2:10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Revelation 2:7</a:t>
            </a:r>
          </a:p>
          <a:p>
            <a:pPr lvl="1"/>
            <a:r>
              <a:rPr lang="en-US" sz="3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 Medium" panose="020B0603030202020304" pitchFamily="34" charset="0"/>
                <a:cs typeface="Clear Sans Medium" panose="020B0603030202020304" pitchFamily="34" charset="0"/>
              </a:rPr>
              <a:t>Revelation 22:14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92947" cy="6858000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59442" y="0"/>
            <a:ext cx="192947" cy="6858000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02003" y="1275126"/>
            <a:ext cx="8548381" cy="33556"/>
          </a:xfrm>
          <a:prstGeom prst="line">
            <a:avLst/>
          </a:prstGeom>
          <a:ln w="57150">
            <a:solidFill>
              <a:srgbClr val="462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0" y="0"/>
            <a:ext cx="9152389" cy="209725"/>
          </a:xfrm>
          <a:prstGeom prst="rect">
            <a:avLst/>
          </a:prstGeom>
          <a:solidFill>
            <a:srgbClr val="46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lear Sans" panose="020B05030302020203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43413"/>
            <a:ext cx="915238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</a:rPr>
              <a:t>Richard Thetford												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85058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004" y="1122363"/>
            <a:ext cx="8531603" cy="2526848"/>
          </a:xfrm>
        </p:spPr>
        <p:txBody>
          <a:bodyPr>
            <a:normAutofit/>
          </a:bodyPr>
          <a:lstStyle/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has done His part</a:t>
            </a:r>
          </a:p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do our part</a:t>
            </a:r>
          </a:p>
          <a:p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543413"/>
            <a:ext cx="915238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</a:rPr>
              <a:t>Richard Thetford												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1726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112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 Light</vt:lpstr>
      <vt:lpstr>Clear Sans</vt:lpstr>
      <vt:lpstr>Clear Sans Medium</vt:lpstr>
      <vt:lpstr>Wingdings</vt:lpstr>
      <vt:lpstr>Office Theme</vt:lpstr>
      <vt:lpstr>PowerPoint Presentation</vt:lpstr>
      <vt:lpstr>God’s Part</vt:lpstr>
      <vt:lpstr>God’s Part</vt:lpstr>
      <vt:lpstr>God’s Part</vt:lpstr>
      <vt:lpstr>Man’s Part</vt:lpstr>
      <vt:lpstr>Man’s Part</vt:lpstr>
      <vt:lpstr>Man’s Part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10</cp:revision>
  <dcterms:created xsi:type="dcterms:W3CDTF">2016-08-20T21:25:15Z</dcterms:created>
  <dcterms:modified xsi:type="dcterms:W3CDTF">2017-01-09T00:12:23Z</dcterms:modified>
</cp:coreProperties>
</file>