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BE7D-E4A6-A959-5AF2-9A4285F81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B9A0B-E385-7456-2BA9-777617F1C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47BC5-F531-E475-D166-EEB5B106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3876B-6D50-4A91-41C6-65AB667F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05A12-7B97-BC62-F999-35A34EDE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06E18-35ED-5C34-453E-079ADC21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E8200-C8B3-A16B-3847-A28A180BD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8E211-D9F0-3A02-2C47-42DC4DAD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33E4F-D5F3-309E-B40A-E7E785AC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CEC52-E078-41D3-3CD4-A5EF58D95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DC039-E905-E5D8-5481-967D8BD6A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0FB2B-0131-EE28-355F-D4BF934AE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F6F9E-1F3F-7911-F0D5-C9982FA6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0E933-2B83-CF85-ADB4-31A7A298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8A8FF-FB31-0C98-D666-7F9E5136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C5FD-3789-27A7-97F8-DCE64FE5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0B4F1-71AF-C2C3-1F76-DCD1E73CA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7F128-67FF-17FC-D4EF-D04B2472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35DE3-5AB2-78B9-6C18-A9874E02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B7F83-9EE3-EB4E-3E43-326A2D2C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E54A-CAC7-09F8-C896-1E48CDEE4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5DFAF-483A-E339-66C9-178993F53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4ACD-4DE3-638E-1DB2-831210650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EFB46-CFDA-B5FA-E27C-9A7420941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73673-0D46-5251-C962-27113DFE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210F-9DE0-7733-2C83-16F3EE98B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7475D-E370-D3A6-98C0-0159DFA1D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59D62-BF66-B6FE-0072-5296F1524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7D08A-6CE0-1DB4-ED9C-D5610F72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7D621-06C9-58A4-5E79-C5F79E7E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18954-9F77-C38E-60B3-EEFF1306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9DBD-EA84-C4DB-2D7E-58FED5172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43CED-E37B-818C-7B83-95C362261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8A4496-251A-76BD-02AA-4C79168F0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A95F67-EC2A-6D34-FD8B-F3F56CB9D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70286-4845-F08A-E35B-52E4C147D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F5F966-133A-FEA7-529F-1FF346B8A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DD5CC9-0571-67A9-33CA-2AB9AA71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CB304E-AEA4-9EA4-34D6-F58099EE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2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5561-1094-1B20-8666-B9E30EA0E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9E3280-65D0-EFB4-9756-CCA0539C0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EC801-8F8A-9DB1-BC65-644A29ED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A20F4-8492-8EC6-D111-A483D8C45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C7AF2-307F-0514-FCF0-88AAA36E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7AC314-C336-7A75-8391-F7E98130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3F2A1-0498-5BCA-4FDA-4DD89128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1F57-111C-5216-4A65-B11ACE01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67F04-221B-5595-A1AD-821A2EC62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0139F-0797-C14F-7FD7-DC5BEA5E6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B3DBDC-EB11-DDD9-EB17-D483EB667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D2931-9576-0FB7-0092-23140122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BC260-D9FB-8386-B586-BC48CDF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A007-FFA9-F886-4E59-C86C299C5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97E04-13FC-E6CD-97F2-14D35F659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6FA98-AE46-89DF-B3AB-A02891BB1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E0C567-6087-FEA3-ECBD-6D537C10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119F0-4841-ADF2-C34E-7568B6EC7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5A38F-02B4-33FE-6014-22CD6891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6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9DFBC-090C-89AD-EA27-B211642D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586C3-42DA-BBC5-7698-63458DF8C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9D719-7067-59A3-6090-5F41EEBB0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07C4B-A51D-4491-A45B-BDCD80D32BA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A2AA9-9DA7-4CA6-143B-38E07ED2B8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4773E-3791-41AF-A918-AF3DDC481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6BDE4-7AFA-4DBF-9E4D-245D178FC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6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unt_Sinai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omadicniko.com/2013/02/04/climbing-mount-sinai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omadicniko.com/2013/02/04/climbing-mount-sinai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people/moses-with-ten-commandments.jpg.php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ichaelmilton.org/2018/07/24/the-expository-sequence-constructing-faithful-expository-bible-messages-with-purpose-and-power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ologyofwork.org/new-testament/luk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2EFA-8184-3DF1-E6A7-AD7E559A4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2387600"/>
          </a:xfrm>
        </p:spPr>
        <p:txBody>
          <a:bodyPr>
            <a:noAutofit/>
          </a:bodyPr>
          <a:lstStyle/>
          <a:p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The Sabbath</a:t>
            </a:r>
            <a:b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OR</a:t>
            </a:r>
            <a:b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b="1" dirty="0">
                <a:latin typeface="Inter" panose="020B0502030000000004" pitchFamily="34" charset="0"/>
                <a:ea typeface="Inter" panose="020B0502030000000004" pitchFamily="34" charset="0"/>
              </a:rPr>
              <a:t>First Day of the Week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</a:rPr>
              <a:t>?</a:t>
            </a:r>
          </a:p>
        </p:txBody>
      </p:sp>
      <p:pic>
        <p:nvPicPr>
          <p:cNvPr id="5" name="Picture 4" descr="An open book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D8C152D1-944D-E564-0E43-98C124EBB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57" y="352372"/>
            <a:ext cx="5979886" cy="3076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AF59A-8EA0-534E-BDBC-C94C716A15A6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3625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FE15-DBD4-BB8F-B25E-478F5B99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Law Revealed at Sinai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DEF5-AADD-08A7-5CEA-1929089E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25629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revealed when the Law was given by Moses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Nehemiah 9:13-14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“not hallowed” until the days of Moses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0E49-3C3A-C0C2-7603-CFDB9477957E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23851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FE15-DBD4-BB8F-B25E-478F5B9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365125"/>
            <a:ext cx="11553371" cy="1325563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Keeping Belonged in Jewish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DEF5-AADD-08A7-5CEA-1929089E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448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During Patriarchal Age --- No keeping of the Sabbath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Exodus 16:4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Exodus 16:22-26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When given and to whom: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Exodus 20:1-2, 8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Deuteronomy 5:15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Deuteronomy 5:2-3, 12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0E49-3C3A-C0C2-7603-CFDB9477957E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270756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FE15-DBD4-BB8F-B25E-478F5B9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365125"/>
            <a:ext cx="11553371" cy="1325563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Keeping Belonged in Jewish 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DEF5-AADD-08A7-5CEA-1929089E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4487" cy="18827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No distinction in the Law of God and Law of Moses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Nehemiah 8:1, 8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Nehemiah 8:14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ter Medium" panose="020B0602030000000004" pitchFamily="34" charset="0"/>
              <a:ea typeface="Inter Medium" panose="020B06020300000000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0E49-3C3A-C0C2-7603-CFDB9477957E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9D664C-433F-2954-83B7-496C36BAC821}"/>
              </a:ext>
            </a:extLst>
          </p:cNvPr>
          <p:cNvSpPr/>
          <p:nvPr/>
        </p:nvSpPr>
        <p:spPr>
          <a:xfrm>
            <a:off x="825500" y="3962400"/>
            <a:ext cx="10541001" cy="1727200"/>
          </a:xfrm>
          <a:prstGeom prst="round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Inter Medium" panose="020B0602030000000004" pitchFamily="34" charset="0"/>
                <a:ea typeface="Inter Medium" panose="020B0602030000000004" pitchFamily="34" charset="0"/>
              </a:rPr>
              <a:t>It seems that the only reason that some try to show there is</a:t>
            </a:r>
            <a:br>
              <a:rPr lang="en-US" sz="2800" dirty="0">
                <a:solidFill>
                  <a:srgbClr val="FFFF00"/>
                </a:solidFill>
                <a:latin typeface="Inter Medium" panose="020B0602030000000004" pitchFamily="34" charset="0"/>
                <a:ea typeface="Inter Medium" panose="020B06020300000000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Inter Medium" panose="020B0602030000000004" pitchFamily="34" charset="0"/>
                <a:ea typeface="Inter Medium" panose="020B0602030000000004" pitchFamily="34" charset="0"/>
              </a:rPr>
              <a:t>a difference in the law of God and the law of Moses is</a:t>
            </a:r>
            <a:br>
              <a:rPr lang="en-US" sz="2800" dirty="0">
                <a:solidFill>
                  <a:srgbClr val="FFFF00"/>
                </a:solidFill>
                <a:latin typeface="Inter Medium" panose="020B0602030000000004" pitchFamily="34" charset="0"/>
                <a:ea typeface="Inter Medium" panose="020B0602030000000004" pitchFamily="34" charset="0"/>
              </a:rPr>
            </a:br>
            <a:r>
              <a:rPr lang="en-US" sz="2800" dirty="0">
                <a:solidFill>
                  <a:srgbClr val="FFFF00"/>
                </a:solidFill>
                <a:latin typeface="Inter Medium" panose="020B0602030000000004" pitchFamily="34" charset="0"/>
                <a:ea typeface="Inter Medium" panose="020B0602030000000004" pitchFamily="34" charset="0"/>
              </a:rPr>
              <a:t>to bind the Sabbath keeping </a:t>
            </a:r>
            <a:r>
              <a:rPr lang="en-US" sz="2800" dirty="0">
                <a:solidFill>
                  <a:schemeClr val="bg1"/>
                </a:solidFill>
                <a:latin typeface="Inter Medium" panose="020B0602030000000004" pitchFamily="34" charset="0"/>
                <a:ea typeface="Inter Medium" panose="020B0602030000000004" pitchFamily="34" charset="0"/>
              </a:rPr>
              <a:t>on people today</a:t>
            </a:r>
          </a:p>
        </p:txBody>
      </p:sp>
    </p:spTree>
    <p:extLst>
      <p:ext uri="{BB962C8B-B14F-4D97-AF65-F5344CB8AC3E}">
        <p14:creationId xmlns:p14="http://schemas.microsoft.com/office/powerpoint/2010/main" val="125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FE15-DBD4-BB8F-B25E-478F5B9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365125"/>
            <a:ext cx="1155337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Old Covenant – Done Away in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DEF5-AADD-08A7-5CEA-1929089E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4487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Ten Commandments given to the Israelites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1 Kings 8:9, 21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Deuteronomy 4:13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2 Corinthians 3:6-14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Taken away “in Christ”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Ephesians 2:15-16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Hebrews 8:7-13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Colossians 2:11-14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0E49-3C3A-C0C2-7603-CFDB9477957E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39981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FE15-DBD4-BB8F-B25E-478F5B9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365125"/>
            <a:ext cx="1155337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Keepers – Don’t do it properly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DEF5-AADD-08A7-5CEA-1929089E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34487" cy="47275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was a day of rest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Exodus 35:1-3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Penalty for violating the Sabbath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Numbers 15:32-36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A Burnt Offering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Numbers 28:9-10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Travel Restricted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Exodus 16:29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0E49-3C3A-C0C2-7603-CFDB9477957E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18125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FE15-DBD4-BB8F-B25E-478F5B9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365125"/>
            <a:ext cx="1155337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The First Day of the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DEF5-AADD-08A7-5CEA-1929089E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303001" cy="472757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God chose the “first day of the week” </a:t>
            </a:r>
          </a:p>
          <a:p>
            <a:pPr lvl="1">
              <a:lnSpc>
                <a:spcPct val="100000"/>
              </a:lnSpc>
            </a:pPr>
            <a:r>
              <a:rPr 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Revelation 1:10</a:t>
            </a:r>
          </a:p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Christ arose from the dead</a:t>
            </a:r>
          </a:p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Jesus met with His disciples</a:t>
            </a:r>
          </a:p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Great events in Acts 2</a:t>
            </a:r>
          </a:p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The church assembled</a:t>
            </a:r>
          </a:p>
          <a:p>
            <a:pPr>
              <a:lnSpc>
                <a:spcPct val="100000"/>
              </a:lnSpc>
            </a:pP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Paul entered Synagogues on the Sabbath to teach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Acts 17:2-3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Acts 18:4-7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0E49-3C3A-C0C2-7603-CFDB9477957E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40200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BFE15-DBD4-BB8F-B25E-478F5B9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5" y="365125"/>
            <a:ext cx="1155337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9DEF5-AADD-08A7-5CEA-1929089E6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303001" cy="47275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served its purpose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Galatians 4:21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Now under the law of Christ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Galatians 4:31</a:t>
            </a: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" panose="020B0502030000000004" pitchFamily="34" charset="0"/>
                <a:ea typeface="Inter" panose="020B0502030000000004" pitchFamily="34" charset="0"/>
              </a:rPr>
              <a:t>Sabbath was a “shadow of things to come”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ter Medium" panose="020B0602030000000004" pitchFamily="34" charset="0"/>
                <a:ea typeface="Inter Medium" panose="020B0602030000000004" pitchFamily="34" charset="0"/>
              </a:rPr>
              <a:t>Colossians 2:16-17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A0E49-3C3A-C0C2-7603-CFDB9477957E}"/>
              </a:ext>
            </a:extLst>
          </p:cNvPr>
          <p:cNvSpPr txBox="1"/>
          <p:nvPr/>
        </p:nvSpPr>
        <p:spPr>
          <a:xfrm>
            <a:off x="0" y="6553199"/>
            <a:ext cx="12192000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Richie Thetford									            www.thetfordcountry.com</a:t>
            </a:r>
          </a:p>
        </p:txBody>
      </p:sp>
    </p:spTree>
    <p:extLst>
      <p:ext uri="{BB962C8B-B14F-4D97-AF65-F5344CB8AC3E}">
        <p14:creationId xmlns:p14="http://schemas.microsoft.com/office/powerpoint/2010/main" val="9662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409</Words>
  <Application>Microsoft Office PowerPoint</Application>
  <PresentationFormat>Widescreen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Inter</vt:lpstr>
      <vt:lpstr>Inter Medium</vt:lpstr>
      <vt:lpstr>Office Theme</vt:lpstr>
      <vt:lpstr>The Sabbath OR First Day of the Week?</vt:lpstr>
      <vt:lpstr>Sabbath Law Revealed at Sinai</vt:lpstr>
      <vt:lpstr>Sabbath Keeping Belonged in Jewish Age</vt:lpstr>
      <vt:lpstr>Sabbath Keeping Belonged in Jewish Age</vt:lpstr>
      <vt:lpstr>Old Covenant – Done Away in Christ</vt:lpstr>
      <vt:lpstr>Sabbath Keepers – Don’t do it properly</vt:lpstr>
      <vt:lpstr>The First Day of the Week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Sabbath OR First Day of the Week?</dc:title>
  <dc:creator>Richard Thetford</dc:creator>
  <cp:lastModifiedBy>Richard Thetford</cp:lastModifiedBy>
  <cp:revision>8</cp:revision>
  <dcterms:created xsi:type="dcterms:W3CDTF">2022-05-16T19:43:06Z</dcterms:created>
  <dcterms:modified xsi:type="dcterms:W3CDTF">2023-07-23T20:44:07Z</dcterms:modified>
</cp:coreProperties>
</file>