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871"/>
    <a:srgbClr val="A85400"/>
    <a:srgbClr val="CC0000"/>
    <a:srgbClr val="FF0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BCB397-D705-49EC-8B64-3841B4F62515}"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0018E9-E57E-4FDD-BDD8-50F3BD11523B}"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8CC93DA-D785-44D1-9770-B3777050511C}"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E3AE0D-999A-4809-AE73-268F4A41CCF7}"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0E2C60-7CBB-4DBE-87FC-824B9126C57B}"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199A37D-C4ED-4011-BB17-C4EC120947D6}"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ED7C92C-A790-4E22-B367-0396DA2A88FF}"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82A499F-BFE8-4D56-B8AB-B2DA6A90A02B}"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16E2123-42C0-43C1-A682-1F79D733488E}"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FE94926-9555-409C-90B5-13D0B8B8B6D5}"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4ECCD0E-8B57-408D-910B-9985083192FC}"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BEAC7"/>
            </a:gs>
            <a:gs pos="17999">
              <a:srgbClr val="FEE7F2"/>
            </a:gs>
            <a:gs pos="36000">
              <a:srgbClr val="FAC77D"/>
            </a:gs>
            <a:gs pos="61000">
              <a:srgbClr val="FBA97D"/>
            </a:gs>
            <a:gs pos="82001">
              <a:srgbClr val="FBD49C"/>
            </a:gs>
            <a:gs pos="100000">
              <a:srgbClr val="FEE7F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Calibri" panose="020F0502020204030204" pitchFamily="34" charset="0"/>
              </a:defRPr>
            </a:lvl1pPr>
          </a:lstStyle>
          <a:p>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Calibri" panose="020F0502020204030204" pitchFamily="34" charset="0"/>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Calibri" panose="020F0502020204030204" pitchFamily="34" charset="0"/>
              </a:defRPr>
            </a:lvl1pPr>
          </a:lstStyle>
          <a:p>
            <a:fld id="{F52D48B3-E6A2-4A75-AA68-77D369BEC9C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Char char="–"/>
        <a:defRPr sz="2800">
          <a:solidFill>
            <a:schemeClr val="tx1"/>
          </a:solidFill>
          <a:latin typeface="Calibri" panose="020F0502020204030204" pitchFamily="34" charset="0"/>
        </a:defRPr>
      </a:lvl2pPr>
      <a:lvl3pPr marL="1143000" indent="-228600" algn="l" rtl="0" fontAlgn="base">
        <a:spcBef>
          <a:spcPct val="20000"/>
        </a:spcBef>
        <a:spcAft>
          <a:spcPct val="0"/>
        </a:spcAft>
        <a:buChar char="•"/>
        <a:defRPr sz="2400">
          <a:solidFill>
            <a:schemeClr val="tx1"/>
          </a:solidFill>
          <a:latin typeface="Calibri" panose="020F0502020204030204" pitchFamily="34" charset="0"/>
        </a:defRPr>
      </a:lvl3pPr>
      <a:lvl4pPr marL="1600200" indent="-228600" algn="l" rtl="0" fontAlgn="base">
        <a:spcBef>
          <a:spcPct val="20000"/>
        </a:spcBef>
        <a:spcAft>
          <a:spcPct val="0"/>
        </a:spcAft>
        <a:buChar char="–"/>
        <a:defRPr sz="2000">
          <a:solidFill>
            <a:schemeClr val="tx1"/>
          </a:solidFill>
          <a:latin typeface="Calibri" panose="020F0502020204030204" pitchFamily="34" charset="0"/>
        </a:defRPr>
      </a:lvl4pPr>
      <a:lvl5pPr marL="2057400" indent="-228600" algn="l" rtl="0" fontAlgn="base">
        <a:spcBef>
          <a:spcPct val="20000"/>
        </a:spcBef>
        <a:spcAft>
          <a:spcPct val="0"/>
        </a:spcAft>
        <a:buChar char="»"/>
        <a:defRPr sz="2000">
          <a:solidFill>
            <a:schemeClr val="tx1"/>
          </a:solidFill>
          <a:latin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152400"/>
            <a:ext cx="8534400" cy="838200"/>
          </a:xfrm>
          <a:effectLst>
            <a:outerShdw dist="35921" dir="2700000" algn="ctr" rotWithShape="0">
              <a:srgbClr val="FF9933"/>
            </a:outerShdw>
          </a:effectLst>
        </p:spPr>
        <p:txBody>
          <a:bodyPr/>
          <a:lstStyle/>
          <a:p>
            <a:r>
              <a:rPr lang="en-US" sz="4800" b="1" dirty="0"/>
              <a:t>Running the Race of Our Life!</a:t>
            </a:r>
          </a:p>
        </p:txBody>
      </p:sp>
      <p:sp>
        <p:nvSpPr>
          <p:cNvPr id="2052" name="Rectangle 4"/>
          <p:cNvSpPr>
            <a:spLocks noChangeArrowheads="1"/>
          </p:cNvSpPr>
          <p:nvPr/>
        </p:nvSpPr>
        <p:spPr bwMode="auto">
          <a:xfrm>
            <a:off x="0" y="0"/>
            <a:ext cx="304800" cy="68580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2053" name="Rectangle 5"/>
          <p:cNvSpPr>
            <a:spLocks noChangeArrowheads="1"/>
          </p:cNvSpPr>
          <p:nvPr/>
        </p:nvSpPr>
        <p:spPr bwMode="auto">
          <a:xfrm>
            <a:off x="8839200" y="0"/>
            <a:ext cx="304800" cy="68580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2054" name="Rectangle 6"/>
          <p:cNvSpPr>
            <a:spLocks noChangeArrowheads="1"/>
          </p:cNvSpPr>
          <p:nvPr/>
        </p:nvSpPr>
        <p:spPr bwMode="auto">
          <a:xfrm>
            <a:off x="0" y="0"/>
            <a:ext cx="9144000" cy="3048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2055" name="Rectangle 7"/>
          <p:cNvSpPr>
            <a:spLocks noChangeArrowheads="1"/>
          </p:cNvSpPr>
          <p:nvPr/>
        </p:nvSpPr>
        <p:spPr bwMode="auto">
          <a:xfrm>
            <a:off x="0" y="6553200"/>
            <a:ext cx="9144000" cy="3048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2056" name="Rectangle 8"/>
          <p:cNvSpPr>
            <a:spLocks noChangeArrowheads="1"/>
          </p:cNvSpPr>
          <p:nvPr/>
        </p:nvSpPr>
        <p:spPr bwMode="auto">
          <a:xfrm>
            <a:off x="304800" y="5791200"/>
            <a:ext cx="8534400" cy="762000"/>
          </a:xfrm>
          <a:prstGeom prst="rect">
            <a:avLst/>
          </a:prstGeom>
          <a:solidFill>
            <a:schemeClr val="tx1"/>
          </a:solidFill>
          <a:ln w="9525">
            <a:solidFill>
              <a:schemeClr val="tx1"/>
            </a:solidFill>
            <a:miter lim="800000"/>
            <a:headEnd/>
            <a:tailEnd/>
          </a:ln>
          <a:effectLst/>
        </p:spPr>
        <p:txBody>
          <a:bodyPr wrap="none" anchor="ctr"/>
          <a:lstStyle/>
          <a:p>
            <a:endParaRPr lang="en-US" dirty="0">
              <a:latin typeface="Calibri" panose="020F0502020204030204" pitchFamily="34" charset="0"/>
            </a:endParaRPr>
          </a:p>
        </p:txBody>
      </p:sp>
      <p:sp>
        <p:nvSpPr>
          <p:cNvPr id="2057" name="Rectangle 9"/>
          <p:cNvSpPr>
            <a:spLocks noChangeArrowheads="1"/>
          </p:cNvSpPr>
          <p:nvPr/>
        </p:nvSpPr>
        <p:spPr bwMode="auto">
          <a:xfrm>
            <a:off x="457200" y="5791200"/>
            <a:ext cx="8229600" cy="685800"/>
          </a:xfrm>
          <a:prstGeom prst="rect">
            <a:avLst/>
          </a:prstGeom>
          <a:noFill/>
          <a:ln w="9525">
            <a:noFill/>
            <a:miter lim="800000"/>
            <a:headEnd/>
            <a:tailEnd/>
          </a:ln>
          <a:effectLst/>
        </p:spPr>
        <p:txBody>
          <a:bodyPr anchor="ctr"/>
          <a:lstStyle/>
          <a:p>
            <a:r>
              <a:rPr lang="en-US" sz="4400" b="1" dirty="0">
                <a:solidFill>
                  <a:srgbClr val="FF9933"/>
                </a:solidFill>
                <a:latin typeface="Calibri" panose="020F0502020204030204" pitchFamily="34" charset="0"/>
                <a:cs typeface="Arial" pitchFamily="34" charset="0"/>
              </a:rPr>
              <a:t>…with purpose and a goal</a:t>
            </a:r>
          </a:p>
        </p:txBody>
      </p:sp>
      <p:pic>
        <p:nvPicPr>
          <p:cNvPr id="2063" name="Picture 15" descr="MCj03795670000[1]"/>
          <p:cNvPicPr>
            <a:picLocks noChangeAspect="1" noChangeArrowheads="1"/>
          </p:cNvPicPr>
          <p:nvPr/>
        </p:nvPicPr>
        <p:blipFill>
          <a:blip r:embed="rId2" cstate="print"/>
          <a:srcRect/>
          <a:stretch>
            <a:fillRect/>
          </a:stretch>
        </p:blipFill>
        <p:spPr bwMode="auto">
          <a:xfrm>
            <a:off x="5638800" y="1219200"/>
            <a:ext cx="3133725" cy="4419600"/>
          </a:xfrm>
          <a:prstGeom prst="rect">
            <a:avLst/>
          </a:prstGeom>
          <a:noFill/>
        </p:spPr>
      </p:pic>
      <p:sp>
        <p:nvSpPr>
          <p:cNvPr id="2067" name="Text Box 19"/>
          <p:cNvSpPr txBox="1">
            <a:spLocks noChangeArrowheads="1"/>
          </p:cNvSpPr>
          <p:nvPr/>
        </p:nvSpPr>
        <p:spPr bwMode="auto">
          <a:xfrm>
            <a:off x="304800" y="914400"/>
            <a:ext cx="5334000" cy="4893647"/>
          </a:xfrm>
          <a:prstGeom prst="rect">
            <a:avLst/>
          </a:prstGeom>
          <a:noFill/>
          <a:ln w="9525">
            <a:noFill/>
            <a:miter lim="800000"/>
            <a:headEnd/>
            <a:tailEnd/>
          </a:ln>
          <a:effectLst/>
        </p:spPr>
        <p:txBody>
          <a:bodyPr wrap="square">
            <a:spAutoFit/>
          </a:bodyPr>
          <a:lstStyle/>
          <a:p>
            <a:r>
              <a:rPr lang="en-US" sz="2600" b="1" dirty="0">
                <a:latin typeface="Calibri" panose="020F0502020204030204" pitchFamily="34" charset="0"/>
                <a:cs typeface="Arial" pitchFamily="34" charset="0"/>
              </a:rPr>
              <a:t>“Therefore we also, since we are surrounded by so great a cloud of witnesses, let us lay aside every weight, and the sin which so easily ensnares us, and </a:t>
            </a:r>
            <a:r>
              <a:rPr lang="en-US" sz="2600" b="1" dirty="0">
                <a:solidFill>
                  <a:srgbClr val="CC0000"/>
                </a:solidFill>
                <a:latin typeface="Calibri" panose="020F0502020204030204" pitchFamily="34" charset="0"/>
                <a:cs typeface="Arial" pitchFamily="34" charset="0"/>
              </a:rPr>
              <a:t>let us run with endurance the race that is set before us</a:t>
            </a:r>
            <a:r>
              <a:rPr lang="en-US" sz="2600" b="1" dirty="0">
                <a:latin typeface="Calibri" panose="020F0502020204030204" pitchFamily="34" charset="0"/>
                <a:cs typeface="Arial" pitchFamily="34" charset="0"/>
              </a:rPr>
              <a:t>, looking unto Jesus, the author and finisher of our faith, who for the joy that was set before Him endured the cross, despising the shame, and has sat down at the right hand of the throne of God.” </a:t>
            </a:r>
            <a:r>
              <a:rPr lang="en-US" sz="2600" dirty="0">
                <a:latin typeface="Calibri" panose="020F0502020204030204" pitchFamily="34" charset="0"/>
                <a:cs typeface="Arial" pitchFamily="34" charset="0"/>
              </a:rPr>
              <a:t>Hebrews 12:1-2</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1" presetClass="entr" presetSubtype="1" fill="hold" nodeType="afterEffect">
                                  <p:stCondLst>
                                    <p:cond delay="0"/>
                                  </p:stCondLst>
                                  <p:childTnLst>
                                    <p:set>
                                      <p:cBhvr>
                                        <p:cTn id="11" dur="1" fill="hold">
                                          <p:stCondLst>
                                            <p:cond delay="0"/>
                                          </p:stCondLst>
                                        </p:cTn>
                                        <p:tgtEl>
                                          <p:spTgt spid="2063"/>
                                        </p:tgtEl>
                                        <p:attrNameLst>
                                          <p:attrName>style.visibility</p:attrName>
                                        </p:attrNameLst>
                                      </p:cBhvr>
                                      <p:to>
                                        <p:strVal val="visible"/>
                                      </p:to>
                                    </p:set>
                                    <p:animEffect transition="in" filter="wheel(1)">
                                      <p:cBhvr>
                                        <p:cTn id="12" dur="2000"/>
                                        <p:tgtEl>
                                          <p:spTgt spid="2063"/>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2067">
                                            <p:txEl>
                                              <p:pRg st="0" end="0"/>
                                            </p:txEl>
                                          </p:spTgt>
                                        </p:tgtEl>
                                        <p:attrNameLst>
                                          <p:attrName>style.visibility</p:attrName>
                                        </p:attrNameLst>
                                      </p:cBhvr>
                                      <p:to>
                                        <p:strVal val="visible"/>
                                      </p:to>
                                    </p:set>
                                    <p:anim calcmode="lin" valueType="num">
                                      <p:cBhvr>
                                        <p:cTn id="17" dur="500" fill="hold"/>
                                        <p:tgtEl>
                                          <p:spTgt spid="2067">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206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056"/>
                                        </p:tgtEl>
                                        <p:attrNameLst>
                                          <p:attrName>style.visibility</p:attrName>
                                        </p:attrNameLst>
                                      </p:cBhvr>
                                      <p:to>
                                        <p:strVal val="visible"/>
                                      </p:to>
                                    </p:set>
                                    <p:animEffect transition="in" filter="blinds(horizontal)">
                                      <p:cBhvr>
                                        <p:cTn id="23" dur="500"/>
                                        <p:tgtEl>
                                          <p:spTgt spid="2056"/>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057"/>
                                        </p:tgtEl>
                                        <p:attrNameLst>
                                          <p:attrName>style.visibility</p:attrName>
                                        </p:attrNameLst>
                                      </p:cBhvr>
                                      <p:to>
                                        <p:strVal val="visible"/>
                                      </p:to>
                                    </p:set>
                                    <p:animEffect transition="in" filter="blinds(horizontal)">
                                      <p:cBhvr>
                                        <p:cTn id="26" dur="500"/>
                                        <p:tgtEl>
                                          <p:spTgt spid="2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6" grpId="0" animBg="1"/>
      <p:bldP spid="20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descr="MCj03795670000[1]"/>
          <p:cNvPicPr>
            <a:picLocks noChangeAspect="1" noChangeArrowheads="1"/>
          </p:cNvPicPr>
          <p:nvPr/>
        </p:nvPicPr>
        <p:blipFill>
          <a:blip r:embed="rId2" cstate="print"/>
          <a:srcRect/>
          <a:stretch>
            <a:fillRect/>
          </a:stretch>
        </p:blipFill>
        <p:spPr bwMode="auto">
          <a:xfrm>
            <a:off x="7305675" y="4572000"/>
            <a:ext cx="1533525" cy="1981200"/>
          </a:xfrm>
          <a:prstGeom prst="rect">
            <a:avLst/>
          </a:prstGeom>
          <a:noFill/>
        </p:spPr>
      </p:pic>
      <p:sp>
        <p:nvSpPr>
          <p:cNvPr id="3075" name="Rectangle 3"/>
          <p:cNvSpPr>
            <a:spLocks noGrp="1" noChangeArrowheads="1"/>
          </p:cNvSpPr>
          <p:nvPr>
            <p:ph type="body" idx="1"/>
          </p:nvPr>
        </p:nvSpPr>
        <p:spPr>
          <a:xfrm>
            <a:off x="304800" y="1295400"/>
            <a:ext cx="8534400" cy="5257800"/>
          </a:xfrm>
        </p:spPr>
        <p:txBody>
          <a:bodyPr/>
          <a:lstStyle/>
          <a:p>
            <a:r>
              <a:rPr lang="en-US" b="1" dirty="0">
                <a:cs typeface="Arial" pitchFamily="34" charset="0"/>
              </a:rPr>
              <a:t>All are invited to run the race</a:t>
            </a:r>
          </a:p>
          <a:p>
            <a:pPr lvl="1"/>
            <a:r>
              <a:rPr lang="en-US" sz="3000" dirty="0">
                <a:solidFill>
                  <a:srgbClr val="CC0000"/>
                </a:solidFill>
                <a:cs typeface="Arial" pitchFamily="34" charset="0"/>
              </a:rPr>
              <a:t>Matthew 11:28-30</a:t>
            </a:r>
          </a:p>
          <a:p>
            <a:r>
              <a:rPr lang="en-US" b="1" dirty="0">
                <a:cs typeface="Arial" pitchFamily="34" charset="0"/>
              </a:rPr>
              <a:t>All must enter the race in order to</a:t>
            </a:r>
            <a:br>
              <a:rPr lang="en-US" b="1" dirty="0">
                <a:cs typeface="Arial" pitchFamily="34" charset="0"/>
              </a:rPr>
            </a:br>
            <a:r>
              <a:rPr lang="en-US" b="1" dirty="0">
                <a:cs typeface="Arial" pitchFamily="34" charset="0"/>
              </a:rPr>
              <a:t>run the race</a:t>
            </a:r>
          </a:p>
          <a:p>
            <a:pPr lvl="1"/>
            <a:r>
              <a:rPr lang="en-US" sz="3000" dirty="0">
                <a:solidFill>
                  <a:srgbClr val="CC0000"/>
                </a:solidFill>
                <a:cs typeface="Arial" pitchFamily="34" charset="0"/>
              </a:rPr>
              <a:t>Romans 10:17; Hebrews 11:6; Acts 17:30; Romans 10:10; Matthew 10:32; Acts 2:38;</a:t>
            </a:r>
            <a:br>
              <a:rPr lang="en-US" sz="3000" dirty="0">
                <a:solidFill>
                  <a:srgbClr val="CC0000"/>
                </a:solidFill>
                <a:cs typeface="Arial" pitchFamily="34" charset="0"/>
              </a:rPr>
            </a:br>
            <a:r>
              <a:rPr lang="en-US" sz="3000" dirty="0">
                <a:solidFill>
                  <a:srgbClr val="CC0000"/>
                </a:solidFill>
                <a:cs typeface="Arial" pitchFamily="34" charset="0"/>
              </a:rPr>
              <a:t>Galatians 3:26-27</a:t>
            </a:r>
          </a:p>
          <a:p>
            <a:r>
              <a:rPr lang="en-US" b="1" dirty="0">
                <a:cs typeface="Arial" pitchFamily="34" charset="0"/>
              </a:rPr>
              <a:t>All must run within the established</a:t>
            </a:r>
            <a:br>
              <a:rPr lang="en-US" b="1" dirty="0">
                <a:cs typeface="Arial" pitchFamily="34" charset="0"/>
              </a:rPr>
            </a:br>
            <a:r>
              <a:rPr lang="en-US" b="1" dirty="0">
                <a:cs typeface="Arial" pitchFamily="34" charset="0"/>
              </a:rPr>
              <a:t>track or be disqualified</a:t>
            </a:r>
          </a:p>
          <a:p>
            <a:pPr lvl="1"/>
            <a:r>
              <a:rPr lang="en-US" sz="3000" dirty="0">
                <a:solidFill>
                  <a:srgbClr val="CC0000"/>
                </a:solidFill>
                <a:cs typeface="Arial" pitchFamily="34" charset="0"/>
              </a:rPr>
              <a:t>Joshua 1:7; Matthew 28:20,18</a:t>
            </a:r>
          </a:p>
        </p:txBody>
      </p:sp>
      <p:sp>
        <p:nvSpPr>
          <p:cNvPr id="3076" name="Rectangle 4"/>
          <p:cNvSpPr>
            <a:spLocks noChangeArrowheads="1"/>
          </p:cNvSpPr>
          <p:nvPr/>
        </p:nvSpPr>
        <p:spPr bwMode="auto">
          <a:xfrm>
            <a:off x="0" y="0"/>
            <a:ext cx="304800" cy="68580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3077" name="Rectangle 5"/>
          <p:cNvSpPr>
            <a:spLocks noChangeArrowheads="1"/>
          </p:cNvSpPr>
          <p:nvPr/>
        </p:nvSpPr>
        <p:spPr bwMode="auto">
          <a:xfrm>
            <a:off x="8839200" y="0"/>
            <a:ext cx="304800" cy="68580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3078" name="Rectangle 6"/>
          <p:cNvSpPr>
            <a:spLocks noChangeArrowheads="1"/>
          </p:cNvSpPr>
          <p:nvPr/>
        </p:nvSpPr>
        <p:spPr bwMode="auto">
          <a:xfrm>
            <a:off x="0" y="0"/>
            <a:ext cx="9144000" cy="3048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3079" name="Rectangle 7"/>
          <p:cNvSpPr>
            <a:spLocks noChangeArrowheads="1"/>
          </p:cNvSpPr>
          <p:nvPr/>
        </p:nvSpPr>
        <p:spPr bwMode="auto">
          <a:xfrm>
            <a:off x="0" y="6553200"/>
            <a:ext cx="9144000" cy="3048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3080" name="Rectangle 8"/>
          <p:cNvSpPr>
            <a:spLocks noChangeArrowheads="1"/>
          </p:cNvSpPr>
          <p:nvPr/>
        </p:nvSpPr>
        <p:spPr bwMode="auto">
          <a:xfrm>
            <a:off x="457200" y="304800"/>
            <a:ext cx="8229600" cy="838200"/>
          </a:xfrm>
          <a:prstGeom prst="rect">
            <a:avLst/>
          </a:prstGeom>
          <a:noFill/>
          <a:ln w="9525">
            <a:noFill/>
            <a:miter lim="800000"/>
            <a:headEnd/>
            <a:tailEnd/>
          </a:ln>
          <a:effectLst>
            <a:outerShdw dist="35921" dir="2700000" algn="ctr" rotWithShape="0">
              <a:srgbClr val="FF9933"/>
            </a:outerShdw>
          </a:effectLst>
        </p:spPr>
        <p:txBody>
          <a:bodyPr anchor="ctr"/>
          <a:lstStyle/>
          <a:p>
            <a:r>
              <a:rPr lang="en-US" sz="4800" b="1" dirty="0">
                <a:solidFill>
                  <a:schemeClr val="tx2"/>
                </a:solidFill>
                <a:latin typeface="Calibri" panose="020F0502020204030204" pitchFamily="34" charset="0"/>
                <a:cs typeface="Arial" pitchFamily="34" charset="0"/>
              </a:rPr>
              <a:t>Running the Race of Our Life!</a:t>
            </a:r>
          </a:p>
        </p:txBody>
      </p:sp>
      <p:sp>
        <p:nvSpPr>
          <p:cNvPr id="3082" name="Line 10"/>
          <p:cNvSpPr>
            <a:spLocks noChangeShapeType="1"/>
          </p:cNvSpPr>
          <p:nvPr/>
        </p:nvSpPr>
        <p:spPr bwMode="auto">
          <a:xfrm>
            <a:off x="381000" y="1219200"/>
            <a:ext cx="8382000" cy="0"/>
          </a:xfrm>
          <a:prstGeom prst="line">
            <a:avLst/>
          </a:prstGeom>
          <a:noFill/>
          <a:ln w="57150">
            <a:solidFill>
              <a:schemeClr val="tx1"/>
            </a:solidFill>
            <a:round/>
            <a:headEnd/>
            <a:tailEnd/>
          </a:ln>
          <a:effectLst>
            <a:outerShdw dist="35921" dir="2700000" algn="ctr" rotWithShape="0">
              <a:srgbClr val="FF9933"/>
            </a:outerShdw>
          </a:effectLst>
        </p:spPr>
        <p:txBody>
          <a:bodyPr/>
          <a:lstStyle/>
          <a:p>
            <a:endParaRPr lang="en-US" dirty="0">
              <a:latin typeface="Calibri" panose="020F050202020403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080"/>
                                        </p:tgtEl>
                                        <p:attrNameLst>
                                          <p:attrName>style.visibility</p:attrName>
                                        </p:attrNameLst>
                                      </p:cBhvr>
                                      <p:to>
                                        <p:strVal val="visible"/>
                                      </p:to>
                                    </p:set>
                                    <p:anim calcmode="lin" valueType="num">
                                      <p:cBhvr>
                                        <p:cTn id="7" dur="500" fill="hold"/>
                                        <p:tgtEl>
                                          <p:spTgt spid="3080"/>
                                        </p:tgtEl>
                                        <p:attrNameLst>
                                          <p:attrName>ppt_w</p:attrName>
                                        </p:attrNameLst>
                                      </p:cBhvr>
                                      <p:tavLst>
                                        <p:tav tm="0">
                                          <p:val>
                                            <p:fltVal val="0"/>
                                          </p:val>
                                        </p:tav>
                                        <p:tav tm="100000">
                                          <p:val>
                                            <p:strVal val="#ppt_w"/>
                                          </p:val>
                                        </p:tav>
                                      </p:tavLst>
                                    </p:anim>
                                    <p:anim calcmode="lin" valueType="num">
                                      <p:cBhvr>
                                        <p:cTn id="8" dur="500" fill="hold"/>
                                        <p:tgtEl>
                                          <p:spTgt spid="308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082"/>
                                        </p:tgtEl>
                                        <p:attrNameLst>
                                          <p:attrName>style.visibility</p:attrName>
                                        </p:attrNameLst>
                                      </p:cBhvr>
                                      <p:to>
                                        <p:strVal val="visible"/>
                                      </p:to>
                                    </p:set>
                                    <p:anim calcmode="lin" valueType="num">
                                      <p:cBhvr>
                                        <p:cTn id="12" dur="500" fill="hold"/>
                                        <p:tgtEl>
                                          <p:spTgt spid="3082"/>
                                        </p:tgtEl>
                                        <p:attrNameLst>
                                          <p:attrName>ppt_w</p:attrName>
                                        </p:attrNameLst>
                                      </p:cBhvr>
                                      <p:tavLst>
                                        <p:tav tm="0">
                                          <p:val>
                                            <p:fltVal val="0"/>
                                          </p:val>
                                        </p:tav>
                                        <p:tav tm="100000">
                                          <p:val>
                                            <p:strVal val="#ppt_w"/>
                                          </p:val>
                                        </p:tav>
                                      </p:tavLst>
                                    </p:anim>
                                    <p:anim calcmode="lin" valueType="num">
                                      <p:cBhvr>
                                        <p:cTn id="13" dur="500" fill="hold"/>
                                        <p:tgtEl>
                                          <p:spTgt spid="3082"/>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3075">
                                            <p:txEl>
                                              <p:pRg st="0" end="0"/>
                                            </p:txEl>
                                          </p:spTgt>
                                        </p:tgtEl>
                                        <p:attrNameLst>
                                          <p:attrName>style.visibility</p:attrName>
                                        </p:attrNameLst>
                                      </p:cBhvr>
                                      <p:to>
                                        <p:strVal val="visible"/>
                                      </p:to>
                                    </p:set>
                                    <p:anim calcmode="lin" valueType="num">
                                      <p:cBhvr>
                                        <p:cTn id="17" dur="5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075">
                                            <p:txEl>
                                              <p:pRg st="0" end="0"/>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nodeType="afterEffect">
                                  <p:stCondLst>
                                    <p:cond delay="0"/>
                                  </p:stCondLst>
                                  <p:childTnLst>
                                    <p:set>
                                      <p:cBhvr>
                                        <p:cTn id="21" dur="1" fill="hold">
                                          <p:stCondLst>
                                            <p:cond delay="0"/>
                                          </p:stCondLst>
                                        </p:cTn>
                                        <p:tgtEl>
                                          <p:spTgt spid="3075">
                                            <p:txEl>
                                              <p:pRg st="1" end="1"/>
                                            </p:txEl>
                                          </p:spTgt>
                                        </p:tgtEl>
                                        <p:attrNameLst>
                                          <p:attrName>style.visibility</p:attrName>
                                        </p:attrNameLst>
                                      </p:cBhvr>
                                      <p:to>
                                        <p:strVal val="visible"/>
                                      </p:to>
                                    </p:set>
                                    <p:anim calcmode="lin" valueType="num">
                                      <p:cBhvr>
                                        <p:cTn id="22" dur="500" fill="hold"/>
                                        <p:tgtEl>
                                          <p:spTgt spid="3075">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3075">
                                            <p:txEl>
                                              <p:pRg st="1" end="1"/>
                                            </p:txEl>
                                          </p:spTgt>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1" presetClass="entr" presetSubtype="1" fill="hold" nodeType="afterEffect">
                                  <p:stCondLst>
                                    <p:cond delay="0"/>
                                  </p:stCondLst>
                                  <p:childTnLst>
                                    <p:set>
                                      <p:cBhvr>
                                        <p:cTn id="26" dur="1" fill="hold">
                                          <p:stCondLst>
                                            <p:cond delay="0"/>
                                          </p:stCondLst>
                                        </p:cTn>
                                        <p:tgtEl>
                                          <p:spTgt spid="3081"/>
                                        </p:tgtEl>
                                        <p:attrNameLst>
                                          <p:attrName>style.visibility</p:attrName>
                                        </p:attrNameLst>
                                      </p:cBhvr>
                                      <p:to>
                                        <p:strVal val="visible"/>
                                      </p:to>
                                    </p:set>
                                    <p:animEffect transition="in" filter="wheel(1)">
                                      <p:cBhvr>
                                        <p:cTn id="27" dur="2000"/>
                                        <p:tgtEl>
                                          <p:spTgt spid="3081"/>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3075">
                                            <p:txEl>
                                              <p:pRg st="2" end="2"/>
                                            </p:txEl>
                                          </p:spTgt>
                                        </p:tgtEl>
                                        <p:attrNameLst>
                                          <p:attrName>style.visibility</p:attrName>
                                        </p:attrNameLst>
                                      </p:cBhvr>
                                      <p:to>
                                        <p:strVal val="visible"/>
                                      </p:to>
                                    </p:set>
                                    <p:anim calcmode="lin" valueType="num">
                                      <p:cBhvr>
                                        <p:cTn id="32" dur="500" fill="hold"/>
                                        <p:tgtEl>
                                          <p:spTgt spid="307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3075">
                                            <p:txEl>
                                              <p:pRg st="2" end="2"/>
                                            </p:txEl>
                                          </p:spTgt>
                                        </p:tgtEl>
                                        <p:attrNameLst>
                                          <p:attrName>ppt_h</p:attrName>
                                        </p:attrNameLst>
                                      </p:cBhvr>
                                      <p:tavLst>
                                        <p:tav tm="0">
                                          <p:val>
                                            <p:fltVal val="0"/>
                                          </p:val>
                                        </p:tav>
                                        <p:tav tm="100000">
                                          <p:val>
                                            <p:strVal val="#ppt_h"/>
                                          </p:val>
                                        </p:tav>
                                      </p:tavLst>
                                    </p:anim>
                                  </p:childTnLst>
                                </p:cTn>
                              </p:par>
                            </p:childTnLst>
                          </p:cTn>
                        </p:par>
                        <p:par>
                          <p:cTn id="34" fill="hold">
                            <p:stCondLst>
                              <p:cond delay="500"/>
                            </p:stCondLst>
                            <p:childTnLst>
                              <p:par>
                                <p:cTn id="35" presetID="9" presetClass="entr" presetSubtype="0" fill="hold" nodeType="afterEffect">
                                  <p:stCondLst>
                                    <p:cond delay="0"/>
                                  </p:stCondLst>
                                  <p:childTnLst>
                                    <p:set>
                                      <p:cBhvr>
                                        <p:cTn id="36" dur="1" fill="hold">
                                          <p:stCondLst>
                                            <p:cond delay="0"/>
                                          </p:stCondLst>
                                        </p:cTn>
                                        <p:tgtEl>
                                          <p:spTgt spid="3075">
                                            <p:txEl>
                                              <p:pRg st="3" end="3"/>
                                            </p:txEl>
                                          </p:spTgt>
                                        </p:tgtEl>
                                        <p:attrNameLst>
                                          <p:attrName>style.visibility</p:attrName>
                                        </p:attrNameLst>
                                      </p:cBhvr>
                                      <p:to>
                                        <p:strVal val="visible"/>
                                      </p:to>
                                    </p:set>
                                    <p:animEffect transition="in" filter="dissolve">
                                      <p:cBhvr>
                                        <p:cTn id="37" dur="500"/>
                                        <p:tgtEl>
                                          <p:spTgt spid="307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nodeType="clickEffect">
                                  <p:stCondLst>
                                    <p:cond delay="0"/>
                                  </p:stCondLst>
                                  <p:childTnLst>
                                    <p:set>
                                      <p:cBhvr>
                                        <p:cTn id="41" dur="1" fill="hold">
                                          <p:stCondLst>
                                            <p:cond delay="0"/>
                                          </p:stCondLst>
                                        </p:cTn>
                                        <p:tgtEl>
                                          <p:spTgt spid="3075">
                                            <p:txEl>
                                              <p:pRg st="4" end="4"/>
                                            </p:txEl>
                                          </p:spTgt>
                                        </p:tgtEl>
                                        <p:attrNameLst>
                                          <p:attrName>style.visibility</p:attrName>
                                        </p:attrNameLst>
                                      </p:cBhvr>
                                      <p:to>
                                        <p:strVal val="visible"/>
                                      </p:to>
                                    </p:set>
                                    <p:anim calcmode="lin" valueType="num">
                                      <p:cBhvr>
                                        <p:cTn id="42" dur="500" fill="hold"/>
                                        <p:tgtEl>
                                          <p:spTgt spid="3075">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075">
                                            <p:txEl>
                                              <p:pRg st="4" end="4"/>
                                            </p:txEl>
                                          </p:spTgt>
                                        </p:tgtEl>
                                        <p:attrNameLst>
                                          <p:attrName>ppt_h</p:attrName>
                                        </p:attrNameLst>
                                      </p:cBhvr>
                                      <p:tavLst>
                                        <p:tav tm="0">
                                          <p:val>
                                            <p:fltVal val="0"/>
                                          </p:val>
                                        </p:tav>
                                        <p:tav tm="100000">
                                          <p:val>
                                            <p:strVal val="#ppt_h"/>
                                          </p:val>
                                        </p:tav>
                                      </p:tavLst>
                                    </p:anim>
                                  </p:childTnLst>
                                </p:cTn>
                              </p:par>
                            </p:childTnLst>
                          </p:cTn>
                        </p:par>
                        <p:par>
                          <p:cTn id="44" fill="hold">
                            <p:stCondLst>
                              <p:cond delay="500"/>
                            </p:stCondLst>
                            <p:childTnLst>
                              <p:par>
                                <p:cTn id="45" presetID="9" presetClass="entr" presetSubtype="0" fill="hold" nodeType="afterEffect">
                                  <p:stCondLst>
                                    <p:cond delay="0"/>
                                  </p:stCondLst>
                                  <p:childTnLst>
                                    <p:set>
                                      <p:cBhvr>
                                        <p:cTn id="46" dur="1" fill="hold">
                                          <p:stCondLst>
                                            <p:cond delay="0"/>
                                          </p:stCondLst>
                                        </p:cTn>
                                        <p:tgtEl>
                                          <p:spTgt spid="3075">
                                            <p:txEl>
                                              <p:pRg st="5" end="5"/>
                                            </p:txEl>
                                          </p:spTgt>
                                        </p:tgtEl>
                                        <p:attrNameLst>
                                          <p:attrName>style.visibility</p:attrName>
                                        </p:attrNameLst>
                                      </p:cBhvr>
                                      <p:to>
                                        <p:strVal val="visible"/>
                                      </p:to>
                                    </p:set>
                                    <p:animEffect transition="in" filter="dissolve">
                                      <p:cBhvr>
                                        <p:cTn id="47"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p:bldP spid="308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MCj03795670000[1]"/>
          <p:cNvPicPr>
            <a:picLocks noChangeAspect="1" noChangeArrowheads="1"/>
          </p:cNvPicPr>
          <p:nvPr/>
        </p:nvPicPr>
        <p:blipFill>
          <a:blip r:embed="rId2" cstate="print"/>
          <a:srcRect/>
          <a:stretch>
            <a:fillRect/>
          </a:stretch>
        </p:blipFill>
        <p:spPr bwMode="auto">
          <a:xfrm>
            <a:off x="6477000" y="3895193"/>
            <a:ext cx="2286001" cy="2658007"/>
          </a:xfrm>
          <a:prstGeom prst="rect">
            <a:avLst/>
          </a:prstGeom>
          <a:noFill/>
        </p:spPr>
      </p:pic>
      <p:sp>
        <p:nvSpPr>
          <p:cNvPr id="4099" name="Rectangle 3"/>
          <p:cNvSpPr>
            <a:spLocks noGrp="1" noChangeArrowheads="1"/>
          </p:cNvSpPr>
          <p:nvPr>
            <p:ph type="body" idx="1"/>
          </p:nvPr>
        </p:nvSpPr>
        <p:spPr>
          <a:xfrm>
            <a:off x="304800" y="1295400"/>
            <a:ext cx="8534400" cy="5059363"/>
          </a:xfrm>
        </p:spPr>
        <p:txBody>
          <a:bodyPr/>
          <a:lstStyle/>
          <a:p>
            <a:r>
              <a:rPr lang="en-US" b="1" dirty="0">
                <a:cs typeface="Arial" pitchFamily="34" charset="0"/>
              </a:rPr>
              <a:t>All must run and abide by the</a:t>
            </a:r>
            <a:br>
              <a:rPr lang="en-US" b="1" dirty="0">
                <a:cs typeface="Arial" pitchFamily="34" charset="0"/>
              </a:rPr>
            </a:br>
            <a:r>
              <a:rPr lang="en-US" b="1" dirty="0">
                <a:cs typeface="Arial" pitchFamily="34" charset="0"/>
              </a:rPr>
              <a:t>rules of the race</a:t>
            </a:r>
          </a:p>
          <a:p>
            <a:pPr lvl="1"/>
            <a:r>
              <a:rPr lang="en-US" sz="3000" dirty="0">
                <a:solidFill>
                  <a:srgbClr val="CC0000"/>
                </a:solidFill>
                <a:cs typeface="Arial" pitchFamily="34" charset="0"/>
              </a:rPr>
              <a:t>Matthew 7:21-23; 2 Timothy 2:5</a:t>
            </a:r>
          </a:p>
          <a:p>
            <a:r>
              <a:rPr lang="en-US" b="1" dirty="0">
                <a:cs typeface="Arial" pitchFamily="34" charset="0"/>
              </a:rPr>
              <a:t>All must run the race until it is finished</a:t>
            </a:r>
          </a:p>
          <a:p>
            <a:pPr lvl="1"/>
            <a:r>
              <a:rPr lang="en-US" sz="3000" dirty="0">
                <a:solidFill>
                  <a:srgbClr val="CC0000"/>
                </a:solidFill>
                <a:cs typeface="Arial" pitchFamily="34" charset="0"/>
              </a:rPr>
              <a:t>Galatians 5:7; Revelation 2:10; Matthew 10:22; Galatians 6:9; Hebrews 6:12</a:t>
            </a:r>
          </a:p>
          <a:p>
            <a:r>
              <a:rPr lang="en-US" b="1" dirty="0">
                <a:cs typeface="Arial" pitchFamily="34" charset="0"/>
              </a:rPr>
              <a:t>As we run – </a:t>
            </a:r>
            <a:r>
              <a:rPr lang="en-US" b="1" u="sng" dirty="0">
                <a:solidFill>
                  <a:srgbClr val="A85400"/>
                </a:solidFill>
                <a:cs typeface="Arial" pitchFamily="34" charset="0"/>
              </a:rPr>
              <a:t>keep focused</a:t>
            </a:r>
            <a:r>
              <a:rPr lang="en-US" b="1" dirty="0">
                <a:cs typeface="Arial" pitchFamily="34" charset="0"/>
              </a:rPr>
              <a:t> on</a:t>
            </a:r>
            <a:br>
              <a:rPr lang="en-US" b="1" dirty="0">
                <a:cs typeface="Arial" pitchFamily="34" charset="0"/>
              </a:rPr>
            </a:br>
            <a:r>
              <a:rPr lang="en-US" b="1" dirty="0">
                <a:cs typeface="Arial" pitchFamily="34" charset="0"/>
              </a:rPr>
              <a:t>the finish line!</a:t>
            </a:r>
          </a:p>
          <a:p>
            <a:pPr lvl="1"/>
            <a:r>
              <a:rPr lang="en-US" sz="3000" dirty="0">
                <a:solidFill>
                  <a:srgbClr val="CC0000"/>
                </a:solidFill>
                <a:cs typeface="Arial" pitchFamily="34" charset="0"/>
              </a:rPr>
              <a:t>1 Peter 2:21; Luke 9:62</a:t>
            </a:r>
          </a:p>
        </p:txBody>
      </p:sp>
      <p:sp>
        <p:nvSpPr>
          <p:cNvPr id="4100" name="Rectangle 4"/>
          <p:cNvSpPr>
            <a:spLocks noChangeArrowheads="1"/>
          </p:cNvSpPr>
          <p:nvPr/>
        </p:nvSpPr>
        <p:spPr bwMode="auto">
          <a:xfrm>
            <a:off x="0" y="0"/>
            <a:ext cx="304800" cy="68580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4101" name="Rectangle 5"/>
          <p:cNvSpPr>
            <a:spLocks noChangeArrowheads="1"/>
          </p:cNvSpPr>
          <p:nvPr/>
        </p:nvSpPr>
        <p:spPr bwMode="auto">
          <a:xfrm>
            <a:off x="8839200" y="0"/>
            <a:ext cx="304800" cy="68580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4102" name="Rectangle 6"/>
          <p:cNvSpPr>
            <a:spLocks noChangeArrowheads="1"/>
          </p:cNvSpPr>
          <p:nvPr/>
        </p:nvSpPr>
        <p:spPr bwMode="auto">
          <a:xfrm>
            <a:off x="0" y="0"/>
            <a:ext cx="9144000" cy="3048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4103" name="Rectangle 7"/>
          <p:cNvSpPr>
            <a:spLocks noChangeArrowheads="1"/>
          </p:cNvSpPr>
          <p:nvPr/>
        </p:nvSpPr>
        <p:spPr bwMode="auto">
          <a:xfrm>
            <a:off x="0" y="6553200"/>
            <a:ext cx="9144000" cy="3048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4104" name="Rectangle 8"/>
          <p:cNvSpPr>
            <a:spLocks noChangeArrowheads="1"/>
          </p:cNvSpPr>
          <p:nvPr/>
        </p:nvSpPr>
        <p:spPr bwMode="auto">
          <a:xfrm>
            <a:off x="457200" y="304800"/>
            <a:ext cx="8229600" cy="838200"/>
          </a:xfrm>
          <a:prstGeom prst="rect">
            <a:avLst/>
          </a:prstGeom>
          <a:noFill/>
          <a:ln w="9525">
            <a:noFill/>
            <a:miter lim="800000"/>
            <a:headEnd/>
            <a:tailEnd/>
          </a:ln>
          <a:effectLst>
            <a:outerShdw dist="35921" dir="2700000" algn="ctr" rotWithShape="0">
              <a:srgbClr val="FF9933"/>
            </a:outerShdw>
          </a:effectLst>
        </p:spPr>
        <p:txBody>
          <a:bodyPr anchor="ctr"/>
          <a:lstStyle/>
          <a:p>
            <a:r>
              <a:rPr lang="en-US" sz="4800" b="1" dirty="0">
                <a:solidFill>
                  <a:schemeClr val="tx2"/>
                </a:solidFill>
                <a:latin typeface="Calibri" panose="020F0502020204030204" pitchFamily="34" charset="0"/>
                <a:cs typeface="Arial" pitchFamily="34" charset="0"/>
              </a:rPr>
              <a:t>Running the Race of Our Life!</a:t>
            </a:r>
          </a:p>
        </p:txBody>
      </p:sp>
      <p:sp>
        <p:nvSpPr>
          <p:cNvPr id="4105" name="Line 9"/>
          <p:cNvSpPr>
            <a:spLocks noChangeShapeType="1"/>
          </p:cNvSpPr>
          <p:nvPr/>
        </p:nvSpPr>
        <p:spPr bwMode="auto">
          <a:xfrm>
            <a:off x="381000" y="1219200"/>
            <a:ext cx="8382000" cy="0"/>
          </a:xfrm>
          <a:prstGeom prst="line">
            <a:avLst/>
          </a:prstGeom>
          <a:noFill/>
          <a:ln w="57150">
            <a:solidFill>
              <a:schemeClr val="tx1"/>
            </a:solidFill>
            <a:round/>
            <a:headEnd/>
            <a:tailEnd/>
          </a:ln>
          <a:effectLst>
            <a:outerShdw dist="35921" dir="2700000" algn="ctr" rotWithShape="0">
              <a:srgbClr val="FF9933"/>
            </a:outerShdw>
          </a:effectLst>
        </p:spPr>
        <p:txBody>
          <a:bodyPr/>
          <a:lstStyle/>
          <a:p>
            <a:endParaRPr lang="en-US" dirty="0">
              <a:latin typeface="Calibri" panose="020F050202020403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104"/>
                                        </p:tgtEl>
                                        <p:attrNameLst>
                                          <p:attrName>style.visibility</p:attrName>
                                        </p:attrNameLst>
                                      </p:cBhvr>
                                      <p:to>
                                        <p:strVal val="visible"/>
                                      </p:to>
                                    </p:set>
                                    <p:anim calcmode="lin" valueType="num">
                                      <p:cBhvr>
                                        <p:cTn id="7" dur="500" fill="hold"/>
                                        <p:tgtEl>
                                          <p:spTgt spid="4104"/>
                                        </p:tgtEl>
                                        <p:attrNameLst>
                                          <p:attrName>ppt_w</p:attrName>
                                        </p:attrNameLst>
                                      </p:cBhvr>
                                      <p:tavLst>
                                        <p:tav tm="0">
                                          <p:val>
                                            <p:fltVal val="0"/>
                                          </p:val>
                                        </p:tav>
                                        <p:tav tm="100000">
                                          <p:val>
                                            <p:strVal val="#ppt_w"/>
                                          </p:val>
                                        </p:tav>
                                      </p:tavLst>
                                    </p:anim>
                                    <p:anim calcmode="lin" valueType="num">
                                      <p:cBhvr>
                                        <p:cTn id="8" dur="500" fill="hold"/>
                                        <p:tgtEl>
                                          <p:spTgt spid="410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4105"/>
                                        </p:tgtEl>
                                        <p:attrNameLst>
                                          <p:attrName>style.visibility</p:attrName>
                                        </p:attrNameLst>
                                      </p:cBhvr>
                                      <p:to>
                                        <p:strVal val="visible"/>
                                      </p:to>
                                    </p:set>
                                    <p:anim calcmode="lin" valueType="num">
                                      <p:cBhvr>
                                        <p:cTn id="12" dur="500" fill="hold"/>
                                        <p:tgtEl>
                                          <p:spTgt spid="4105"/>
                                        </p:tgtEl>
                                        <p:attrNameLst>
                                          <p:attrName>ppt_w</p:attrName>
                                        </p:attrNameLst>
                                      </p:cBhvr>
                                      <p:tavLst>
                                        <p:tav tm="0">
                                          <p:val>
                                            <p:fltVal val="0"/>
                                          </p:val>
                                        </p:tav>
                                        <p:tav tm="100000">
                                          <p:val>
                                            <p:strVal val="#ppt_w"/>
                                          </p:val>
                                        </p:tav>
                                      </p:tavLst>
                                    </p:anim>
                                    <p:anim calcmode="lin" valueType="num">
                                      <p:cBhvr>
                                        <p:cTn id="13" dur="500" fill="hold"/>
                                        <p:tgtEl>
                                          <p:spTgt spid="4105"/>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4099">
                                            <p:txEl>
                                              <p:pRg st="0" end="0"/>
                                            </p:txEl>
                                          </p:spTgt>
                                        </p:tgtEl>
                                        <p:attrNameLst>
                                          <p:attrName>style.visibility</p:attrName>
                                        </p:attrNameLst>
                                      </p:cBhvr>
                                      <p:to>
                                        <p:strVal val="visible"/>
                                      </p:to>
                                    </p:set>
                                    <p:anim calcmode="lin" valueType="num">
                                      <p:cBhvr>
                                        <p:cTn id="17" dur="5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4099">
                                            <p:txEl>
                                              <p:pRg st="0" end="0"/>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9" presetClass="entr" presetSubtype="0" fill="hold"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dissolve">
                                      <p:cBhvr>
                                        <p:cTn id="22" dur="500"/>
                                        <p:tgtEl>
                                          <p:spTgt spid="4099">
                                            <p:txEl>
                                              <p:pRg st="1" end="1"/>
                                            </p:txEl>
                                          </p:spTgt>
                                        </p:tgtEl>
                                      </p:cBhvr>
                                    </p:animEffect>
                                  </p:childTnLst>
                                </p:cTn>
                              </p:par>
                            </p:childTnLst>
                          </p:cTn>
                        </p:par>
                        <p:par>
                          <p:cTn id="23" fill="hold">
                            <p:stCondLst>
                              <p:cond delay="2000"/>
                            </p:stCondLst>
                            <p:childTnLst>
                              <p:par>
                                <p:cTn id="24" presetID="21" presetClass="entr" presetSubtype="1" fill="hold" nodeType="afterEffect">
                                  <p:stCondLst>
                                    <p:cond delay="0"/>
                                  </p:stCondLst>
                                  <p:childTnLst>
                                    <p:set>
                                      <p:cBhvr>
                                        <p:cTn id="25" dur="1" fill="hold">
                                          <p:stCondLst>
                                            <p:cond delay="0"/>
                                          </p:stCondLst>
                                        </p:cTn>
                                        <p:tgtEl>
                                          <p:spTgt spid="4098"/>
                                        </p:tgtEl>
                                        <p:attrNameLst>
                                          <p:attrName>style.visibility</p:attrName>
                                        </p:attrNameLst>
                                      </p:cBhvr>
                                      <p:to>
                                        <p:strVal val="visible"/>
                                      </p:to>
                                    </p:set>
                                    <p:animEffect transition="in" filter="wheel(1)">
                                      <p:cBhvr>
                                        <p:cTn id="26" dur="2000"/>
                                        <p:tgtEl>
                                          <p:spTgt spid="4098"/>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4099">
                                            <p:txEl>
                                              <p:pRg st="2" end="2"/>
                                            </p:txEl>
                                          </p:spTgt>
                                        </p:tgtEl>
                                        <p:attrNameLst>
                                          <p:attrName>style.visibility</p:attrName>
                                        </p:attrNameLst>
                                      </p:cBhvr>
                                      <p:to>
                                        <p:strVal val="visible"/>
                                      </p:to>
                                    </p:set>
                                    <p:anim calcmode="lin" valueType="num">
                                      <p:cBhvr>
                                        <p:cTn id="31" dur="500" fill="hold"/>
                                        <p:tgtEl>
                                          <p:spTgt spid="4099">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4099">
                                            <p:txEl>
                                              <p:pRg st="2" end="2"/>
                                            </p:txEl>
                                          </p:spTgt>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4099">
                                            <p:txEl>
                                              <p:pRg st="3" end="3"/>
                                            </p:txEl>
                                          </p:spTgt>
                                        </p:tgtEl>
                                        <p:attrNameLst>
                                          <p:attrName>style.visibility</p:attrName>
                                        </p:attrNameLst>
                                      </p:cBhvr>
                                      <p:to>
                                        <p:strVal val="visible"/>
                                      </p:to>
                                    </p:set>
                                    <p:animEffect transition="in" filter="dissolve">
                                      <p:cBhvr>
                                        <p:cTn id="36" dur="500"/>
                                        <p:tgtEl>
                                          <p:spTgt spid="4099">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4099">
                                            <p:txEl>
                                              <p:pRg st="4" end="4"/>
                                            </p:txEl>
                                          </p:spTgt>
                                        </p:tgtEl>
                                        <p:attrNameLst>
                                          <p:attrName>style.visibility</p:attrName>
                                        </p:attrNameLst>
                                      </p:cBhvr>
                                      <p:to>
                                        <p:strVal val="visible"/>
                                      </p:to>
                                    </p:set>
                                    <p:anim calcmode="lin" valueType="num">
                                      <p:cBhvr>
                                        <p:cTn id="41" dur="500" fill="hold"/>
                                        <p:tgtEl>
                                          <p:spTgt spid="4099">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4099">
                                            <p:txEl>
                                              <p:pRg st="4" end="4"/>
                                            </p:txEl>
                                          </p:spTgt>
                                        </p:tgtEl>
                                        <p:attrNameLst>
                                          <p:attrName>ppt_h</p:attrName>
                                        </p:attrNameLst>
                                      </p:cBhvr>
                                      <p:tavLst>
                                        <p:tav tm="0">
                                          <p:val>
                                            <p:fltVal val="0"/>
                                          </p:val>
                                        </p:tav>
                                        <p:tav tm="100000">
                                          <p:val>
                                            <p:strVal val="#ppt_h"/>
                                          </p:val>
                                        </p:tav>
                                      </p:tavLst>
                                    </p:anim>
                                  </p:childTnLst>
                                </p:cTn>
                              </p:par>
                            </p:childTnLst>
                          </p:cTn>
                        </p:par>
                        <p:par>
                          <p:cTn id="43" fill="hold">
                            <p:stCondLst>
                              <p:cond delay="500"/>
                            </p:stCondLst>
                            <p:childTnLst>
                              <p:par>
                                <p:cTn id="44" presetID="9" presetClass="entr" presetSubtype="0" fill="hold" nodeType="afterEffect">
                                  <p:stCondLst>
                                    <p:cond delay="0"/>
                                  </p:stCondLst>
                                  <p:childTnLst>
                                    <p:set>
                                      <p:cBhvr>
                                        <p:cTn id="45" dur="1" fill="hold">
                                          <p:stCondLst>
                                            <p:cond delay="0"/>
                                          </p:stCondLst>
                                        </p:cTn>
                                        <p:tgtEl>
                                          <p:spTgt spid="4099">
                                            <p:txEl>
                                              <p:pRg st="5" end="5"/>
                                            </p:txEl>
                                          </p:spTgt>
                                        </p:tgtEl>
                                        <p:attrNameLst>
                                          <p:attrName>style.visibility</p:attrName>
                                        </p:attrNameLst>
                                      </p:cBhvr>
                                      <p:to>
                                        <p:strVal val="visible"/>
                                      </p:to>
                                    </p:set>
                                    <p:animEffect transition="in" filter="dissolve">
                                      <p:cBhvr>
                                        <p:cTn id="46"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p:bldP spid="410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0" y="0"/>
            <a:ext cx="304800" cy="68580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5125" name="Rectangle 5"/>
          <p:cNvSpPr>
            <a:spLocks noChangeArrowheads="1"/>
          </p:cNvSpPr>
          <p:nvPr/>
        </p:nvSpPr>
        <p:spPr bwMode="auto">
          <a:xfrm>
            <a:off x="8839200" y="0"/>
            <a:ext cx="304800" cy="68580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5126" name="Rectangle 6"/>
          <p:cNvSpPr>
            <a:spLocks noChangeArrowheads="1"/>
          </p:cNvSpPr>
          <p:nvPr/>
        </p:nvSpPr>
        <p:spPr bwMode="auto">
          <a:xfrm>
            <a:off x="0" y="0"/>
            <a:ext cx="9144000" cy="3048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5127" name="Rectangle 7"/>
          <p:cNvSpPr>
            <a:spLocks noChangeArrowheads="1"/>
          </p:cNvSpPr>
          <p:nvPr/>
        </p:nvSpPr>
        <p:spPr bwMode="auto">
          <a:xfrm>
            <a:off x="0" y="6553200"/>
            <a:ext cx="9144000" cy="3048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5128" name="Rectangle 8"/>
          <p:cNvSpPr>
            <a:spLocks noChangeArrowheads="1"/>
          </p:cNvSpPr>
          <p:nvPr/>
        </p:nvSpPr>
        <p:spPr bwMode="auto">
          <a:xfrm>
            <a:off x="457200" y="304800"/>
            <a:ext cx="8229600" cy="838200"/>
          </a:xfrm>
          <a:prstGeom prst="rect">
            <a:avLst/>
          </a:prstGeom>
          <a:noFill/>
          <a:ln w="9525">
            <a:noFill/>
            <a:miter lim="800000"/>
            <a:headEnd/>
            <a:tailEnd/>
          </a:ln>
          <a:effectLst>
            <a:outerShdw dist="35921" dir="2700000" algn="ctr" rotWithShape="0">
              <a:srgbClr val="FF9933"/>
            </a:outerShdw>
          </a:effectLst>
        </p:spPr>
        <p:txBody>
          <a:bodyPr anchor="ctr"/>
          <a:lstStyle/>
          <a:p>
            <a:r>
              <a:rPr lang="en-US" sz="4800" b="1" dirty="0">
                <a:solidFill>
                  <a:schemeClr val="tx2"/>
                </a:solidFill>
                <a:latin typeface="Calibri" panose="020F0502020204030204" pitchFamily="34" charset="0"/>
                <a:cs typeface="Arial" pitchFamily="34" charset="0"/>
              </a:rPr>
              <a:t>Running the Race of Our Life!</a:t>
            </a:r>
          </a:p>
        </p:txBody>
      </p:sp>
      <p:sp>
        <p:nvSpPr>
          <p:cNvPr id="5129" name="Line 9"/>
          <p:cNvSpPr>
            <a:spLocks noChangeShapeType="1"/>
          </p:cNvSpPr>
          <p:nvPr/>
        </p:nvSpPr>
        <p:spPr bwMode="auto">
          <a:xfrm>
            <a:off x="381000" y="1219200"/>
            <a:ext cx="8382000" cy="0"/>
          </a:xfrm>
          <a:prstGeom prst="line">
            <a:avLst/>
          </a:prstGeom>
          <a:noFill/>
          <a:ln w="57150">
            <a:solidFill>
              <a:schemeClr val="tx1"/>
            </a:solidFill>
            <a:round/>
            <a:headEnd/>
            <a:tailEnd/>
          </a:ln>
          <a:effectLst>
            <a:outerShdw dist="35921" dir="2700000" algn="ctr" rotWithShape="0">
              <a:srgbClr val="FF9933"/>
            </a:outerShdw>
          </a:effectLst>
        </p:spPr>
        <p:txBody>
          <a:bodyPr/>
          <a:lstStyle/>
          <a:p>
            <a:endParaRPr lang="en-US" dirty="0">
              <a:latin typeface="Calibri" panose="020F0502020204030204" pitchFamily="34" charset="0"/>
            </a:endParaRPr>
          </a:p>
        </p:txBody>
      </p:sp>
      <p:sp>
        <p:nvSpPr>
          <p:cNvPr id="5131" name="Oval 11"/>
          <p:cNvSpPr>
            <a:spLocks noChangeArrowheads="1"/>
          </p:cNvSpPr>
          <p:nvPr/>
        </p:nvSpPr>
        <p:spPr bwMode="auto">
          <a:xfrm>
            <a:off x="609600" y="1447800"/>
            <a:ext cx="7848600" cy="3733800"/>
          </a:xfrm>
          <a:prstGeom prst="ellipse">
            <a:avLst/>
          </a:prstGeom>
          <a:solidFill>
            <a:srgbClr val="A85400"/>
          </a:solidFill>
          <a:ln w="57150">
            <a:solidFill>
              <a:srgbClr val="FF9933"/>
            </a:solidFill>
            <a:round/>
            <a:headEnd/>
            <a:tailEnd/>
          </a:ln>
          <a:effectLst/>
        </p:spPr>
        <p:txBody>
          <a:bodyPr wrap="none" anchor="ctr"/>
          <a:lstStyle/>
          <a:p>
            <a:endParaRPr lang="en-US" dirty="0">
              <a:latin typeface="Calibri" panose="020F0502020204030204" pitchFamily="34" charset="0"/>
            </a:endParaRPr>
          </a:p>
        </p:txBody>
      </p:sp>
      <p:sp>
        <p:nvSpPr>
          <p:cNvPr id="5132" name="WordArt 12"/>
          <p:cNvSpPr>
            <a:spLocks noChangeArrowheads="1" noChangeShapeType="1" noTextEdit="1"/>
          </p:cNvSpPr>
          <p:nvPr/>
        </p:nvSpPr>
        <p:spPr bwMode="auto">
          <a:xfrm>
            <a:off x="2743200" y="1676400"/>
            <a:ext cx="3581400" cy="457200"/>
          </a:xfrm>
          <a:prstGeom prst="rect">
            <a:avLst/>
          </a:prstGeom>
        </p:spPr>
        <p:txBody>
          <a:bodyPr wrap="none" fromWordArt="1">
            <a:prstTxWarp prst="textPlain">
              <a:avLst>
                <a:gd name="adj" fmla="val 50000"/>
              </a:avLst>
            </a:prstTxWarp>
          </a:bodyPr>
          <a:lstStyle/>
          <a:p>
            <a:r>
              <a:rPr lang="en-US" sz="3600" b="1" kern="10" dirty="0">
                <a:ln w="9525">
                  <a:solidFill>
                    <a:srgbClr val="000000"/>
                  </a:solidFill>
                  <a:round/>
                  <a:headEnd/>
                  <a:tailEnd/>
                </a:ln>
                <a:solidFill>
                  <a:srgbClr val="CC0000"/>
                </a:solidFill>
                <a:effectLst>
                  <a:outerShdw dist="53882" dir="2700000" algn="ctr" rotWithShape="0">
                    <a:schemeClr val="bg1"/>
                  </a:outerShdw>
                </a:effectLst>
                <a:latin typeface="Calibri" panose="020F0502020204030204" pitchFamily="34" charset="0"/>
                <a:cs typeface="Arial" pitchFamily="34" charset="0"/>
              </a:rPr>
              <a:t>CHRIST</a:t>
            </a:r>
          </a:p>
        </p:txBody>
      </p:sp>
      <p:sp>
        <p:nvSpPr>
          <p:cNvPr id="5133" name="WordArt 13"/>
          <p:cNvSpPr>
            <a:spLocks noChangeArrowheads="1" noChangeShapeType="1" noTextEdit="1"/>
          </p:cNvSpPr>
          <p:nvPr/>
        </p:nvSpPr>
        <p:spPr bwMode="auto">
          <a:xfrm>
            <a:off x="1295400" y="2266950"/>
            <a:ext cx="6477000" cy="400050"/>
          </a:xfrm>
          <a:prstGeom prst="rect">
            <a:avLst/>
          </a:prstGeom>
        </p:spPr>
        <p:txBody>
          <a:bodyPr wrap="none" fromWordArt="1">
            <a:prstTxWarp prst="textPlain">
              <a:avLst>
                <a:gd name="adj" fmla="val 50000"/>
              </a:avLst>
            </a:prstTxWarp>
          </a:bodyPr>
          <a:lstStyle/>
          <a:p>
            <a:r>
              <a:rPr lang="en-US" sz="3600" b="1" kern="10" dirty="0">
                <a:ln w="9525">
                  <a:solidFill>
                    <a:srgbClr val="000000"/>
                  </a:solidFill>
                  <a:round/>
                  <a:headEnd/>
                  <a:tailEnd/>
                </a:ln>
                <a:solidFill>
                  <a:srgbClr val="FFFFFF"/>
                </a:solidFill>
                <a:effectLst>
                  <a:outerShdw dist="35921" dir="2700000" algn="ctr" rotWithShape="0">
                    <a:srgbClr val="CC0000"/>
                  </a:outerShdw>
                </a:effectLst>
                <a:latin typeface="Calibri" panose="020F0502020204030204" pitchFamily="34" charset="0"/>
                <a:cs typeface="Arial" pitchFamily="34" charset="0"/>
              </a:rPr>
              <a:t>will judge the race</a:t>
            </a:r>
          </a:p>
        </p:txBody>
      </p:sp>
      <p:sp>
        <p:nvSpPr>
          <p:cNvPr id="5134" name="Text Box 14"/>
          <p:cNvSpPr txBox="1">
            <a:spLocks noChangeArrowheads="1"/>
          </p:cNvSpPr>
          <p:nvPr/>
        </p:nvSpPr>
        <p:spPr bwMode="auto">
          <a:xfrm>
            <a:off x="1143000" y="2735520"/>
            <a:ext cx="6781800" cy="2369880"/>
          </a:xfrm>
          <a:prstGeom prst="rect">
            <a:avLst/>
          </a:prstGeom>
          <a:noFill/>
          <a:ln w="9525">
            <a:noFill/>
            <a:miter lim="800000"/>
            <a:headEnd/>
            <a:tailEnd/>
          </a:ln>
          <a:effectLst>
            <a:outerShdw dist="28398" dir="1593903" algn="ctr" rotWithShape="0">
              <a:schemeClr val="tx1"/>
            </a:outerShdw>
          </a:effectLst>
        </p:spPr>
        <p:txBody>
          <a:bodyPr wrap="square">
            <a:spAutoFit/>
          </a:bodyPr>
          <a:lstStyle/>
          <a:p>
            <a:r>
              <a:rPr lang="en-US" sz="3000" b="1" dirty="0">
                <a:solidFill>
                  <a:schemeClr val="bg1"/>
                </a:solidFill>
                <a:effectLst>
                  <a:outerShdw blurRad="38100" dist="38100" dir="2700000" algn="tl">
                    <a:srgbClr val="000000">
                      <a:alpha val="43137"/>
                    </a:srgbClr>
                  </a:outerShdw>
                </a:effectLst>
                <a:latin typeface="Calibri" panose="020F0502020204030204" pitchFamily="34" charset="0"/>
                <a:cs typeface="Arial" pitchFamily="34" charset="0"/>
              </a:rPr>
              <a:t>“He who rejects Me, and does not receive My words, has that which judges him — the word that I have spoken will judge him in the last day.”</a:t>
            </a:r>
          </a:p>
          <a:p>
            <a:r>
              <a:rPr lang="en-US" sz="2800" dirty="0">
                <a:solidFill>
                  <a:schemeClr val="bg1"/>
                </a:solidFill>
                <a:latin typeface="Calibri" panose="020F0502020204030204" pitchFamily="34" charset="0"/>
                <a:cs typeface="Arial" pitchFamily="34" charset="0"/>
              </a:rPr>
              <a:t>John 12:48</a:t>
            </a:r>
            <a:r>
              <a:rPr lang="en-US" sz="2800" dirty="0">
                <a:latin typeface="Calibri" panose="020F0502020204030204" pitchFamily="34" charset="0"/>
                <a:cs typeface="Arial" pitchFamily="34" charset="0"/>
              </a:rPr>
              <a:t> </a:t>
            </a:r>
          </a:p>
        </p:txBody>
      </p:sp>
      <p:pic>
        <p:nvPicPr>
          <p:cNvPr id="5122" name="Picture 2" descr="MCj03795670000[1]"/>
          <p:cNvPicPr>
            <a:picLocks noChangeAspect="1" noChangeArrowheads="1"/>
          </p:cNvPicPr>
          <p:nvPr/>
        </p:nvPicPr>
        <p:blipFill>
          <a:blip r:embed="rId2" cstate="print"/>
          <a:srcRect/>
          <a:stretch>
            <a:fillRect/>
          </a:stretch>
        </p:blipFill>
        <p:spPr bwMode="auto">
          <a:xfrm>
            <a:off x="6858000" y="4289424"/>
            <a:ext cx="1905000" cy="2263775"/>
          </a:xfrm>
          <a:prstGeom prst="rect">
            <a:avLst/>
          </a:prstGeom>
          <a:noFill/>
        </p:spPr>
      </p:pic>
      <p:sp>
        <p:nvSpPr>
          <p:cNvPr id="5135" name="Text Box 15"/>
          <p:cNvSpPr txBox="1">
            <a:spLocks noChangeArrowheads="1"/>
          </p:cNvSpPr>
          <p:nvPr/>
        </p:nvSpPr>
        <p:spPr bwMode="auto">
          <a:xfrm>
            <a:off x="304800" y="5334000"/>
            <a:ext cx="8534400" cy="1138773"/>
          </a:xfrm>
          <a:prstGeom prst="rect">
            <a:avLst/>
          </a:prstGeom>
          <a:noFill/>
          <a:ln w="9525">
            <a:noFill/>
            <a:miter lim="800000"/>
            <a:headEnd/>
            <a:tailEnd/>
          </a:ln>
          <a:effectLst>
            <a:outerShdw dist="17961" dir="2700000" algn="ctr" rotWithShape="0">
              <a:schemeClr val="tx1"/>
            </a:outerShdw>
          </a:effectLst>
        </p:spPr>
        <p:txBody>
          <a:bodyPr>
            <a:spAutoFit/>
          </a:bodyPr>
          <a:lstStyle/>
          <a:p>
            <a:r>
              <a:rPr lang="en-US" sz="3400" b="1" dirty="0">
                <a:solidFill>
                  <a:srgbClr val="A85400"/>
                </a:solidFill>
                <a:latin typeface="Calibri" panose="020F0502020204030204" pitchFamily="34" charset="0"/>
                <a:cs typeface="Arial" pitchFamily="34" charset="0"/>
              </a:rPr>
              <a:t>Romans 14:12;</a:t>
            </a:r>
          </a:p>
          <a:p>
            <a:r>
              <a:rPr lang="en-US" sz="3400" b="1" dirty="0">
                <a:solidFill>
                  <a:srgbClr val="A85400"/>
                </a:solidFill>
                <a:latin typeface="Calibri" panose="020F0502020204030204" pitchFamily="34" charset="0"/>
                <a:cs typeface="Arial" pitchFamily="34" charset="0"/>
              </a:rPr>
              <a:t>2 Corinthians 5:10</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128"/>
                                        </p:tgtEl>
                                        <p:attrNameLst>
                                          <p:attrName>style.visibility</p:attrName>
                                        </p:attrNameLst>
                                      </p:cBhvr>
                                      <p:to>
                                        <p:strVal val="visible"/>
                                      </p:to>
                                    </p:set>
                                    <p:anim calcmode="lin" valueType="num">
                                      <p:cBhvr>
                                        <p:cTn id="7" dur="500" fill="hold"/>
                                        <p:tgtEl>
                                          <p:spTgt spid="5128"/>
                                        </p:tgtEl>
                                        <p:attrNameLst>
                                          <p:attrName>ppt_w</p:attrName>
                                        </p:attrNameLst>
                                      </p:cBhvr>
                                      <p:tavLst>
                                        <p:tav tm="0">
                                          <p:val>
                                            <p:fltVal val="0"/>
                                          </p:val>
                                        </p:tav>
                                        <p:tav tm="100000">
                                          <p:val>
                                            <p:strVal val="#ppt_w"/>
                                          </p:val>
                                        </p:tav>
                                      </p:tavLst>
                                    </p:anim>
                                    <p:anim calcmode="lin" valueType="num">
                                      <p:cBhvr>
                                        <p:cTn id="8" dur="500" fill="hold"/>
                                        <p:tgtEl>
                                          <p:spTgt spid="512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5129"/>
                                        </p:tgtEl>
                                        <p:attrNameLst>
                                          <p:attrName>style.visibility</p:attrName>
                                        </p:attrNameLst>
                                      </p:cBhvr>
                                      <p:to>
                                        <p:strVal val="visible"/>
                                      </p:to>
                                    </p:set>
                                    <p:anim calcmode="lin" valueType="num">
                                      <p:cBhvr>
                                        <p:cTn id="12" dur="500" fill="hold"/>
                                        <p:tgtEl>
                                          <p:spTgt spid="5129"/>
                                        </p:tgtEl>
                                        <p:attrNameLst>
                                          <p:attrName>ppt_w</p:attrName>
                                        </p:attrNameLst>
                                      </p:cBhvr>
                                      <p:tavLst>
                                        <p:tav tm="0">
                                          <p:val>
                                            <p:fltVal val="0"/>
                                          </p:val>
                                        </p:tav>
                                        <p:tav tm="100000">
                                          <p:val>
                                            <p:strVal val="#ppt_w"/>
                                          </p:val>
                                        </p:tav>
                                      </p:tavLst>
                                    </p:anim>
                                    <p:anim calcmode="lin" valueType="num">
                                      <p:cBhvr>
                                        <p:cTn id="13" dur="500" fill="hold"/>
                                        <p:tgtEl>
                                          <p:spTgt spid="5129"/>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1" presetClass="entr" presetSubtype="4" fill="hold" grpId="0" nodeType="afterEffect">
                                  <p:stCondLst>
                                    <p:cond delay="0"/>
                                  </p:stCondLst>
                                  <p:childTnLst>
                                    <p:set>
                                      <p:cBhvr>
                                        <p:cTn id="16" dur="1" fill="hold">
                                          <p:stCondLst>
                                            <p:cond delay="0"/>
                                          </p:stCondLst>
                                        </p:cTn>
                                        <p:tgtEl>
                                          <p:spTgt spid="5131"/>
                                        </p:tgtEl>
                                        <p:attrNameLst>
                                          <p:attrName>style.visibility</p:attrName>
                                        </p:attrNameLst>
                                      </p:cBhvr>
                                      <p:to>
                                        <p:strVal val="visible"/>
                                      </p:to>
                                    </p:set>
                                    <p:animEffect transition="in" filter="wheel(4)">
                                      <p:cBhvr>
                                        <p:cTn id="17" dur="2000"/>
                                        <p:tgtEl>
                                          <p:spTgt spid="5131"/>
                                        </p:tgtEl>
                                      </p:cBhvr>
                                    </p:animEffect>
                                  </p:childTnLst>
                                </p:cTn>
                              </p:par>
                            </p:childTnLst>
                          </p:cTn>
                        </p:par>
                        <p:par>
                          <p:cTn id="18" fill="hold">
                            <p:stCondLst>
                              <p:cond delay="3000"/>
                            </p:stCondLst>
                            <p:childTnLst>
                              <p:par>
                                <p:cTn id="19" presetID="23" presetClass="entr" presetSubtype="16" fill="hold" grpId="0" nodeType="afterEffect">
                                  <p:stCondLst>
                                    <p:cond delay="0"/>
                                  </p:stCondLst>
                                  <p:childTnLst>
                                    <p:set>
                                      <p:cBhvr>
                                        <p:cTn id="20" dur="1" fill="hold">
                                          <p:stCondLst>
                                            <p:cond delay="0"/>
                                          </p:stCondLst>
                                        </p:cTn>
                                        <p:tgtEl>
                                          <p:spTgt spid="5132"/>
                                        </p:tgtEl>
                                        <p:attrNameLst>
                                          <p:attrName>style.visibility</p:attrName>
                                        </p:attrNameLst>
                                      </p:cBhvr>
                                      <p:to>
                                        <p:strVal val="visible"/>
                                      </p:to>
                                    </p:set>
                                    <p:anim calcmode="lin" valueType="num">
                                      <p:cBhvr>
                                        <p:cTn id="21" dur="500" fill="hold"/>
                                        <p:tgtEl>
                                          <p:spTgt spid="5132"/>
                                        </p:tgtEl>
                                        <p:attrNameLst>
                                          <p:attrName>ppt_w</p:attrName>
                                        </p:attrNameLst>
                                      </p:cBhvr>
                                      <p:tavLst>
                                        <p:tav tm="0">
                                          <p:val>
                                            <p:fltVal val="0"/>
                                          </p:val>
                                        </p:tav>
                                        <p:tav tm="100000">
                                          <p:val>
                                            <p:strVal val="#ppt_w"/>
                                          </p:val>
                                        </p:tav>
                                      </p:tavLst>
                                    </p:anim>
                                    <p:anim calcmode="lin" valueType="num">
                                      <p:cBhvr>
                                        <p:cTn id="22" dur="500" fill="hold"/>
                                        <p:tgtEl>
                                          <p:spTgt spid="5132"/>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5133"/>
                                        </p:tgtEl>
                                        <p:attrNameLst>
                                          <p:attrName>style.visibility</p:attrName>
                                        </p:attrNameLst>
                                      </p:cBhvr>
                                      <p:to>
                                        <p:strVal val="visible"/>
                                      </p:to>
                                    </p:set>
                                    <p:anim calcmode="lin" valueType="num">
                                      <p:cBhvr>
                                        <p:cTn id="25" dur="500" fill="hold"/>
                                        <p:tgtEl>
                                          <p:spTgt spid="5133"/>
                                        </p:tgtEl>
                                        <p:attrNameLst>
                                          <p:attrName>ppt_w</p:attrName>
                                        </p:attrNameLst>
                                      </p:cBhvr>
                                      <p:tavLst>
                                        <p:tav tm="0">
                                          <p:val>
                                            <p:fltVal val="0"/>
                                          </p:val>
                                        </p:tav>
                                        <p:tav tm="100000">
                                          <p:val>
                                            <p:strVal val="#ppt_w"/>
                                          </p:val>
                                        </p:tav>
                                      </p:tavLst>
                                    </p:anim>
                                    <p:anim calcmode="lin" valueType="num">
                                      <p:cBhvr>
                                        <p:cTn id="26" dur="500" fill="hold"/>
                                        <p:tgtEl>
                                          <p:spTgt spid="5133"/>
                                        </p:tgtEl>
                                        <p:attrNameLst>
                                          <p:attrName>ppt_h</p:attrName>
                                        </p:attrNameLst>
                                      </p:cBhvr>
                                      <p:tavLst>
                                        <p:tav tm="0">
                                          <p:val>
                                            <p:fltVal val="0"/>
                                          </p:val>
                                        </p:tav>
                                        <p:tav tm="100000">
                                          <p:val>
                                            <p:strVal val="#ppt_h"/>
                                          </p:val>
                                        </p:tav>
                                      </p:tavLst>
                                    </p:anim>
                                  </p:childTnLst>
                                </p:cTn>
                              </p:par>
                            </p:childTnLst>
                          </p:cTn>
                        </p:par>
                        <p:par>
                          <p:cTn id="27" fill="hold">
                            <p:stCondLst>
                              <p:cond delay="3500"/>
                            </p:stCondLst>
                            <p:childTnLst>
                              <p:par>
                                <p:cTn id="28" presetID="21" presetClass="entr" presetSubtype="1" fill="hold" nodeType="afterEffect">
                                  <p:stCondLst>
                                    <p:cond delay="0"/>
                                  </p:stCondLst>
                                  <p:childTnLst>
                                    <p:set>
                                      <p:cBhvr>
                                        <p:cTn id="29" dur="1" fill="hold">
                                          <p:stCondLst>
                                            <p:cond delay="0"/>
                                          </p:stCondLst>
                                        </p:cTn>
                                        <p:tgtEl>
                                          <p:spTgt spid="5122"/>
                                        </p:tgtEl>
                                        <p:attrNameLst>
                                          <p:attrName>style.visibility</p:attrName>
                                        </p:attrNameLst>
                                      </p:cBhvr>
                                      <p:to>
                                        <p:strVal val="visible"/>
                                      </p:to>
                                    </p:set>
                                    <p:animEffect transition="in" filter="wheel(1)">
                                      <p:cBhvr>
                                        <p:cTn id="30" dur="2000"/>
                                        <p:tgtEl>
                                          <p:spTgt spid="5122"/>
                                        </p:tgtEl>
                                      </p:cBhvr>
                                    </p:animEffect>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5134"/>
                                        </p:tgtEl>
                                        <p:attrNameLst>
                                          <p:attrName>style.visibility</p:attrName>
                                        </p:attrNameLst>
                                      </p:cBhvr>
                                      <p:to>
                                        <p:strVal val="visible"/>
                                      </p:to>
                                    </p:set>
                                    <p:anim calcmode="lin" valueType="num">
                                      <p:cBhvr>
                                        <p:cTn id="35" dur="500" fill="hold"/>
                                        <p:tgtEl>
                                          <p:spTgt spid="5134"/>
                                        </p:tgtEl>
                                        <p:attrNameLst>
                                          <p:attrName>ppt_w</p:attrName>
                                        </p:attrNameLst>
                                      </p:cBhvr>
                                      <p:tavLst>
                                        <p:tav tm="0">
                                          <p:val>
                                            <p:fltVal val="0"/>
                                          </p:val>
                                        </p:tav>
                                        <p:tav tm="100000">
                                          <p:val>
                                            <p:strVal val="#ppt_w"/>
                                          </p:val>
                                        </p:tav>
                                      </p:tavLst>
                                    </p:anim>
                                    <p:anim calcmode="lin" valueType="num">
                                      <p:cBhvr>
                                        <p:cTn id="36" dur="500" fill="hold"/>
                                        <p:tgtEl>
                                          <p:spTgt spid="5134"/>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5135"/>
                                        </p:tgtEl>
                                        <p:attrNameLst>
                                          <p:attrName>style.visibility</p:attrName>
                                        </p:attrNameLst>
                                      </p:cBhvr>
                                      <p:to>
                                        <p:strVal val="visible"/>
                                      </p:to>
                                    </p:set>
                                    <p:animEffect transition="in" filter="dissolve">
                                      <p:cBhvr>
                                        <p:cTn id="41" dur="500"/>
                                        <p:tgtEl>
                                          <p:spTgt spid="5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p:bldP spid="5129" grpId="0" animBg="1"/>
      <p:bldP spid="5131" grpId="0" animBg="1"/>
      <p:bldP spid="5132" grpId="0" animBg="1"/>
      <p:bldP spid="5133" grpId="0" animBg="1"/>
      <p:bldP spid="5134" grpId="0"/>
      <p:bldP spid="51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7" name="Rectangle 113"/>
          <p:cNvSpPr>
            <a:spLocks noChangeArrowheads="1"/>
          </p:cNvSpPr>
          <p:nvPr/>
        </p:nvSpPr>
        <p:spPr bwMode="auto">
          <a:xfrm>
            <a:off x="381000" y="2286000"/>
            <a:ext cx="8382000" cy="4191000"/>
          </a:xfrm>
          <a:prstGeom prst="rect">
            <a:avLst/>
          </a:prstGeom>
          <a:solidFill>
            <a:schemeClr val="tx1"/>
          </a:solidFill>
          <a:ln w="9525" algn="ctr">
            <a:noFill/>
            <a:miter lim="800000"/>
            <a:headEnd/>
            <a:tailEnd/>
          </a:ln>
          <a:effectLst/>
        </p:spPr>
        <p:txBody>
          <a:bodyPr wrap="none" anchor="ctr"/>
          <a:lstStyle/>
          <a:p>
            <a:endParaRPr lang="en-US" dirty="0">
              <a:latin typeface="Calibri" panose="020F0502020204030204" pitchFamily="34" charset="0"/>
            </a:endParaRPr>
          </a:p>
        </p:txBody>
      </p:sp>
      <p:sp>
        <p:nvSpPr>
          <p:cNvPr id="6146" name="Rectangle 2"/>
          <p:cNvSpPr>
            <a:spLocks noChangeArrowheads="1"/>
          </p:cNvSpPr>
          <p:nvPr/>
        </p:nvSpPr>
        <p:spPr bwMode="auto">
          <a:xfrm>
            <a:off x="0" y="0"/>
            <a:ext cx="304800" cy="68580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6147" name="Rectangle 3"/>
          <p:cNvSpPr>
            <a:spLocks noChangeArrowheads="1"/>
          </p:cNvSpPr>
          <p:nvPr/>
        </p:nvSpPr>
        <p:spPr bwMode="auto">
          <a:xfrm>
            <a:off x="8839200" y="0"/>
            <a:ext cx="304800" cy="68580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6148" name="Rectangle 4"/>
          <p:cNvSpPr>
            <a:spLocks noChangeArrowheads="1"/>
          </p:cNvSpPr>
          <p:nvPr/>
        </p:nvSpPr>
        <p:spPr bwMode="auto">
          <a:xfrm>
            <a:off x="0" y="0"/>
            <a:ext cx="9144000" cy="3048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6149" name="Rectangle 5"/>
          <p:cNvSpPr>
            <a:spLocks noChangeArrowheads="1"/>
          </p:cNvSpPr>
          <p:nvPr/>
        </p:nvSpPr>
        <p:spPr bwMode="auto">
          <a:xfrm>
            <a:off x="0" y="6553200"/>
            <a:ext cx="9144000" cy="304800"/>
          </a:xfrm>
          <a:prstGeom prst="rect">
            <a:avLst/>
          </a:prstGeom>
          <a:solidFill>
            <a:srgbClr val="FF9933"/>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6150" name="Rectangle 6"/>
          <p:cNvSpPr>
            <a:spLocks noChangeArrowheads="1"/>
          </p:cNvSpPr>
          <p:nvPr/>
        </p:nvSpPr>
        <p:spPr bwMode="auto">
          <a:xfrm>
            <a:off x="457200" y="304800"/>
            <a:ext cx="8229600" cy="838200"/>
          </a:xfrm>
          <a:prstGeom prst="rect">
            <a:avLst/>
          </a:prstGeom>
          <a:noFill/>
          <a:ln w="9525">
            <a:noFill/>
            <a:miter lim="800000"/>
            <a:headEnd/>
            <a:tailEnd/>
          </a:ln>
          <a:effectLst>
            <a:outerShdw dist="35921" dir="2700000" algn="ctr" rotWithShape="0">
              <a:srgbClr val="FF9933"/>
            </a:outerShdw>
          </a:effectLst>
        </p:spPr>
        <p:txBody>
          <a:bodyPr anchor="ctr"/>
          <a:lstStyle/>
          <a:p>
            <a:r>
              <a:rPr lang="en-US" sz="4800" b="1" dirty="0">
                <a:solidFill>
                  <a:schemeClr val="tx2"/>
                </a:solidFill>
                <a:latin typeface="Calibri" panose="020F0502020204030204" pitchFamily="34" charset="0"/>
                <a:cs typeface="Arial" pitchFamily="34" charset="0"/>
              </a:rPr>
              <a:t>Running the Race of Our Life!</a:t>
            </a:r>
          </a:p>
        </p:txBody>
      </p:sp>
      <p:sp>
        <p:nvSpPr>
          <p:cNvPr id="6151" name="Line 7"/>
          <p:cNvSpPr>
            <a:spLocks noChangeShapeType="1"/>
          </p:cNvSpPr>
          <p:nvPr/>
        </p:nvSpPr>
        <p:spPr bwMode="auto">
          <a:xfrm>
            <a:off x="381000" y="1219200"/>
            <a:ext cx="8382000" cy="0"/>
          </a:xfrm>
          <a:prstGeom prst="line">
            <a:avLst/>
          </a:prstGeom>
          <a:noFill/>
          <a:ln w="57150">
            <a:solidFill>
              <a:schemeClr val="tx1"/>
            </a:solidFill>
            <a:round/>
            <a:headEnd/>
            <a:tailEnd/>
          </a:ln>
          <a:effectLst>
            <a:outerShdw dist="35921" dir="2700000" algn="ctr" rotWithShape="0">
              <a:srgbClr val="FF9933"/>
            </a:outerShdw>
          </a:effectLst>
        </p:spPr>
        <p:txBody>
          <a:bodyPr/>
          <a:lstStyle/>
          <a:p>
            <a:endParaRPr lang="en-US" dirty="0">
              <a:latin typeface="Calibri" panose="020F0502020204030204" pitchFamily="34" charset="0"/>
            </a:endParaRPr>
          </a:p>
        </p:txBody>
      </p:sp>
      <p:pic>
        <p:nvPicPr>
          <p:cNvPr id="6156" name="Picture 12" descr="MCj03795670000[1]"/>
          <p:cNvPicPr>
            <a:picLocks noChangeAspect="1" noChangeArrowheads="1"/>
          </p:cNvPicPr>
          <p:nvPr/>
        </p:nvPicPr>
        <p:blipFill>
          <a:blip r:embed="rId2" cstate="print"/>
          <a:srcRect/>
          <a:stretch>
            <a:fillRect/>
          </a:stretch>
        </p:blipFill>
        <p:spPr bwMode="auto">
          <a:xfrm>
            <a:off x="5410200" y="2320538"/>
            <a:ext cx="3276600" cy="4080262"/>
          </a:xfrm>
          <a:prstGeom prst="rect">
            <a:avLst/>
          </a:prstGeom>
          <a:noFill/>
        </p:spPr>
      </p:pic>
      <p:sp>
        <p:nvSpPr>
          <p:cNvPr id="6255" name="Rectangle 111"/>
          <p:cNvSpPr>
            <a:spLocks noGrp="1" noChangeArrowheads="1"/>
          </p:cNvSpPr>
          <p:nvPr>
            <p:ph type="body" idx="1"/>
          </p:nvPr>
        </p:nvSpPr>
        <p:spPr>
          <a:xfrm>
            <a:off x="381000" y="1265237"/>
            <a:ext cx="8458200" cy="5059363"/>
          </a:xfrm>
          <a:noFill/>
          <a:ln/>
        </p:spPr>
        <p:txBody>
          <a:bodyPr/>
          <a:lstStyle/>
          <a:p>
            <a:pPr algn="ctr">
              <a:buFontTx/>
              <a:buNone/>
            </a:pPr>
            <a:r>
              <a:rPr lang="en-US" sz="3000" b="1" dirty="0">
                <a:cs typeface="Arial" pitchFamily="34" charset="0"/>
              </a:rPr>
              <a:t>There is a prize for </a:t>
            </a:r>
            <a:r>
              <a:rPr lang="en-US" sz="3000" b="1" dirty="0">
                <a:solidFill>
                  <a:srgbClr val="A85400"/>
                </a:solidFill>
                <a:effectLst>
                  <a:outerShdw blurRad="38100" dist="38100" dir="2700000" algn="tl">
                    <a:srgbClr val="000000"/>
                  </a:outerShdw>
                </a:effectLst>
                <a:cs typeface="Arial" pitchFamily="34" charset="0"/>
              </a:rPr>
              <a:t>ALL</a:t>
            </a:r>
            <a:r>
              <a:rPr lang="en-US" sz="3000" b="1" dirty="0">
                <a:cs typeface="Arial" pitchFamily="34" charset="0"/>
              </a:rPr>
              <a:t> that </a:t>
            </a:r>
            <a:r>
              <a:rPr lang="en-US" sz="3000" b="1" dirty="0">
                <a:solidFill>
                  <a:srgbClr val="CC0000"/>
                </a:solidFill>
                <a:effectLst>
                  <a:outerShdw blurRad="38100" dist="38100" dir="2700000" algn="tl">
                    <a:srgbClr val="000000"/>
                  </a:outerShdw>
                </a:effectLst>
                <a:cs typeface="Arial" pitchFamily="34" charset="0"/>
              </a:rPr>
              <a:t>endure</a:t>
            </a:r>
            <a:r>
              <a:rPr lang="en-US" sz="3000" b="1" dirty="0">
                <a:cs typeface="Arial" pitchFamily="34" charset="0"/>
              </a:rPr>
              <a:t> to the end!</a:t>
            </a:r>
          </a:p>
          <a:p>
            <a:pPr algn="ctr">
              <a:buFontTx/>
              <a:buNone/>
            </a:pPr>
            <a:r>
              <a:rPr lang="en-US" sz="2600" dirty="0">
                <a:solidFill>
                  <a:srgbClr val="CC0000"/>
                </a:solidFill>
                <a:effectLst>
                  <a:outerShdw blurRad="38100" dist="38100" dir="2700000" algn="tl">
                    <a:srgbClr val="000000">
                      <a:alpha val="43137"/>
                    </a:srgbClr>
                  </a:outerShdw>
                </a:effectLst>
                <a:cs typeface="Arial" pitchFamily="34" charset="0"/>
              </a:rPr>
              <a:t>1 </a:t>
            </a:r>
            <a:r>
              <a:rPr lang="en-US" sz="2600" dirty="0" err="1">
                <a:solidFill>
                  <a:srgbClr val="CC0000"/>
                </a:solidFill>
                <a:effectLst>
                  <a:outerShdw blurRad="38100" dist="38100" dir="2700000" algn="tl">
                    <a:srgbClr val="000000">
                      <a:alpha val="43137"/>
                    </a:srgbClr>
                  </a:outerShdw>
                </a:effectLst>
                <a:cs typeface="Arial" pitchFamily="34" charset="0"/>
              </a:rPr>
              <a:t>Cor</a:t>
            </a:r>
            <a:r>
              <a:rPr lang="en-US" sz="2600" dirty="0">
                <a:solidFill>
                  <a:srgbClr val="CC0000"/>
                </a:solidFill>
                <a:effectLst>
                  <a:outerShdw blurRad="38100" dist="38100" dir="2700000" algn="tl">
                    <a:srgbClr val="000000">
                      <a:alpha val="43137"/>
                    </a:srgbClr>
                  </a:outerShdw>
                </a:effectLst>
                <a:cs typeface="Arial" pitchFamily="34" charset="0"/>
              </a:rPr>
              <a:t> 9:24-25; Heb 9:27; Phil 2:16; 1 </a:t>
            </a:r>
            <a:r>
              <a:rPr lang="en-US" sz="2600" dirty="0" err="1">
                <a:solidFill>
                  <a:srgbClr val="CC0000"/>
                </a:solidFill>
                <a:effectLst>
                  <a:outerShdw blurRad="38100" dist="38100" dir="2700000" algn="tl">
                    <a:srgbClr val="000000">
                      <a:alpha val="43137"/>
                    </a:srgbClr>
                  </a:outerShdw>
                </a:effectLst>
                <a:cs typeface="Arial" pitchFamily="34" charset="0"/>
              </a:rPr>
              <a:t>Cor</a:t>
            </a:r>
            <a:r>
              <a:rPr lang="en-US" sz="2600" dirty="0">
                <a:solidFill>
                  <a:srgbClr val="CC0000"/>
                </a:solidFill>
                <a:effectLst>
                  <a:outerShdw blurRad="38100" dist="38100" dir="2700000" algn="tl">
                    <a:srgbClr val="000000">
                      <a:alpha val="43137"/>
                    </a:srgbClr>
                  </a:outerShdw>
                </a:effectLst>
                <a:cs typeface="Arial" pitchFamily="34" charset="0"/>
              </a:rPr>
              <a:t> 15:58; Phil 3:13-14</a:t>
            </a:r>
          </a:p>
        </p:txBody>
      </p:sp>
      <p:sp>
        <p:nvSpPr>
          <p:cNvPr id="6258" name="Text Box 114"/>
          <p:cNvSpPr txBox="1">
            <a:spLocks noChangeArrowheads="1"/>
          </p:cNvSpPr>
          <p:nvPr/>
        </p:nvSpPr>
        <p:spPr bwMode="auto">
          <a:xfrm>
            <a:off x="381000" y="2555081"/>
            <a:ext cx="5105400" cy="3693319"/>
          </a:xfrm>
          <a:prstGeom prst="rect">
            <a:avLst/>
          </a:prstGeom>
          <a:noFill/>
          <a:ln w="9525" algn="ctr">
            <a:noFill/>
            <a:miter lim="800000"/>
            <a:headEnd/>
            <a:tailEnd/>
          </a:ln>
          <a:effectLst/>
        </p:spPr>
        <p:txBody>
          <a:bodyPr wrap="square">
            <a:spAutoFit/>
          </a:bodyPr>
          <a:lstStyle/>
          <a:p>
            <a:r>
              <a:rPr lang="en-US" sz="2600" b="1" dirty="0">
                <a:solidFill>
                  <a:schemeClr val="bg1"/>
                </a:solidFill>
                <a:latin typeface="Calibri" panose="020F0502020204030204" pitchFamily="34" charset="0"/>
                <a:cs typeface="Arial" pitchFamily="34" charset="0"/>
              </a:rPr>
              <a:t>“I have fought the good fight,</a:t>
            </a:r>
            <a:br>
              <a:rPr lang="en-US" sz="2600" b="1" dirty="0">
                <a:solidFill>
                  <a:schemeClr val="bg1"/>
                </a:solidFill>
                <a:latin typeface="Calibri" panose="020F0502020204030204" pitchFamily="34" charset="0"/>
                <a:cs typeface="Arial" pitchFamily="34" charset="0"/>
              </a:rPr>
            </a:br>
            <a:r>
              <a:rPr lang="en-US" sz="2600" b="1" dirty="0">
                <a:solidFill>
                  <a:srgbClr val="FFFF00"/>
                </a:solidFill>
                <a:latin typeface="Calibri" panose="020F0502020204030204" pitchFamily="34" charset="0"/>
                <a:cs typeface="Arial" pitchFamily="34" charset="0"/>
              </a:rPr>
              <a:t>I have finished the race</a:t>
            </a:r>
            <a:r>
              <a:rPr lang="en-US" sz="2600" b="1" dirty="0">
                <a:solidFill>
                  <a:schemeClr val="bg1"/>
                </a:solidFill>
                <a:latin typeface="Calibri" panose="020F0502020204030204" pitchFamily="34" charset="0"/>
                <a:cs typeface="Arial" pitchFamily="34" charset="0"/>
              </a:rPr>
              <a:t>, I have kept the faith. Finally, there is laid up for me the crown of righteousness, which the Lord, the righteous Judge, will give to me on that Day, and not to me only but also to all who have loved His appearing.”</a:t>
            </a:r>
            <a:br>
              <a:rPr lang="en-US" sz="2600" b="1" dirty="0">
                <a:solidFill>
                  <a:schemeClr val="bg1"/>
                </a:solidFill>
                <a:latin typeface="Calibri" panose="020F0502020204030204" pitchFamily="34" charset="0"/>
                <a:cs typeface="Arial" pitchFamily="34" charset="0"/>
              </a:rPr>
            </a:br>
            <a:r>
              <a:rPr lang="en-US" sz="2600" dirty="0">
                <a:solidFill>
                  <a:schemeClr val="bg1"/>
                </a:solidFill>
                <a:latin typeface="Calibri" panose="020F0502020204030204" pitchFamily="34" charset="0"/>
                <a:cs typeface="Arial" pitchFamily="34" charset="0"/>
              </a:rPr>
              <a:t>2 Timothy 4:7-8</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150"/>
                                        </p:tgtEl>
                                        <p:attrNameLst>
                                          <p:attrName>style.visibility</p:attrName>
                                        </p:attrNameLst>
                                      </p:cBhvr>
                                      <p:to>
                                        <p:strVal val="visible"/>
                                      </p:to>
                                    </p:set>
                                    <p:anim calcmode="lin" valueType="num">
                                      <p:cBhvr>
                                        <p:cTn id="7" dur="500" fill="hold"/>
                                        <p:tgtEl>
                                          <p:spTgt spid="6150"/>
                                        </p:tgtEl>
                                        <p:attrNameLst>
                                          <p:attrName>ppt_w</p:attrName>
                                        </p:attrNameLst>
                                      </p:cBhvr>
                                      <p:tavLst>
                                        <p:tav tm="0">
                                          <p:val>
                                            <p:fltVal val="0"/>
                                          </p:val>
                                        </p:tav>
                                        <p:tav tm="100000">
                                          <p:val>
                                            <p:strVal val="#ppt_w"/>
                                          </p:val>
                                        </p:tav>
                                      </p:tavLst>
                                    </p:anim>
                                    <p:anim calcmode="lin" valueType="num">
                                      <p:cBhvr>
                                        <p:cTn id="8" dur="500" fill="hold"/>
                                        <p:tgtEl>
                                          <p:spTgt spid="615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151"/>
                                        </p:tgtEl>
                                        <p:attrNameLst>
                                          <p:attrName>style.visibility</p:attrName>
                                        </p:attrNameLst>
                                      </p:cBhvr>
                                      <p:to>
                                        <p:strVal val="visible"/>
                                      </p:to>
                                    </p:set>
                                    <p:anim calcmode="lin" valueType="num">
                                      <p:cBhvr>
                                        <p:cTn id="12" dur="500" fill="hold"/>
                                        <p:tgtEl>
                                          <p:spTgt spid="6151"/>
                                        </p:tgtEl>
                                        <p:attrNameLst>
                                          <p:attrName>ppt_w</p:attrName>
                                        </p:attrNameLst>
                                      </p:cBhvr>
                                      <p:tavLst>
                                        <p:tav tm="0">
                                          <p:val>
                                            <p:fltVal val="0"/>
                                          </p:val>
                                        </p:tav>
                                        <p:tav tm="100000">
                                          <p:val>
                                            <p:strVal val="#ppt_w"/>
                                          </p:val>
                                        </p:tav>
                                      </p:tavLst>
                                    </p:anim>
                                    <p:anim calcmode="lin" valueType="num">
                                      <p:cBhvr>
                                        <p:cTn id="13" dur="500" fill="hold"/>
                                        <p:tgtEl>
                                          <p:spTgt spid="615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6255">
                                            <p:txEl>
                                              <p:pRg st="0" end="0"/>
                                            </p:txEl>
                                          </p:spTgt>
                                        </p:tgtEl>
                                        <p:attrNameLst>
                                          <p:attrName>style.visibility</p:attrName>
                                        </p:attrNameLst>
                                      </p:cBhvr>
                                      <p:to>
                                        <p:strVal val="visible"/>
                                      </p:to>
                                    </p:set>
                                    <p:anim calcmode="lin" valueType="num">
                                      <p:cBhvr>
                                        <p:cTn id="17" dur="500" fill="hold"/>
                                        <p:tgtEl>
                                          <p:spTgt spid="625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6255">
                                            <p:txEl>
                                              <p:pRg st="0" end="0"/>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nodeType="afterEffect">
                                  <p:stCondLst>
                                    <p:cond delay="0"/>
                                  </p:stCondLst>
                                  <p:childTnLst>
                                    <p:set>
                                      <p:cBhvr>
                                        <p:cTn id="21" dur="1" fill="hold">
                                          <p:stCondLst>
                                            <p:cond delay="0"/>
                                          </p:stCondLst>
                                        </p:cTn>
                                        <p:tgtEl>
                                          <p:spTgt spid="6255">
                                            <p:txEl>
                                              <p:pRg st="1" end="1"/>
                                            </p:txEl>
                                          </p:spTgt>
                                        </p:tgtEl>
                                        <p:attrNameLst>
                                          <p:attrName>style.visibility</p:attrName>
                                        </p:attrNameLst>
                                      </p:cBhvr>
                                      <p:to>
                                        <p:strVal val="visible"/>
                                      </p:to>
                                    </p:set>
                                    <p:anim calcmode="lin" valueType="num">
                                      <p:cBhvr>
                                        <p:cTn id="22" dur="500" fill="hold"/>
                                        <p:tgtEl>
                                          <p:spTgt spid="6255">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6255">
                                            <p:txEl>
                                              <p:pRg st="1" end="1"/>
                                            </p:txEl>
                                          </p:spTgt>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1" presetClass="entr" presetSubtype="1" fill="hold" nodeType="afterEffect">
                                  <p:stCondLst>
                                    <p:cond delay="0"/>
                                  </p:stCondLst>
                                  <p:childTnLst>
                                    <p:set>
                                      <p:cBhvr>
                                        <p:cTn id="26" dur="1" fill="hold">
                                          <p:stCondLst>
                                            <p:cond delay="0"/>
                                          </p:stCondLst>
                                        </p:cTn>
                                        <p:tgtEl>
                                          <p:spTgt spid="6156"/>
                                        </p:tgtEl>
                                        <p:attrNameLst>
                                          <p:attrName>style.visibility</p:attrName>
                                        </p:attrNameLst>
                                      </p:cBhvr>
                                      <p:to>
                                        <p:strVal val="visible"/>
                                      </p:to>
                                    </p:set>
                                    <p:animEffect transition="in" filter="wheel(1)">
                                      <p:cBhvr>
                                        <p:cTn id="27" dur="2000"/>
                                        <p:tgtEl>
                                          <p:spTgt spid="615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257"/>
                                        </p:tgtEl>
                                        <p:attrNameLst>
                                          <p:attrName>style.visibility</p:attrName>
                                        </p:attrNameLst>
                                      </p:cBhvr>
                                      <p:to>
                                        <p:strVal val="visible"/>
                                      </p:to>
                                    </p:set>
                                    <p:animEffect transition="in" filter="blinds(horizontal)">
                                      <p:cBhvr>
                                        <p:cTn id="32" dur="500"/>
                                        <p:tgtEl>
                                          <p:spTgt spid="6257"/>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6258"/>
                                        </p:tgtEl>
                                        <p:attrNameLst>
                                          <p:attrName>style.visibility</p:attrName>
                                        </p:attrNameLst>
                                      </p:cBhvr>
                                      <p:to>
                                        <p:strVal val="visible"/>
                                      </p:to>
                                    </p:set>
                                    <p:animEffect transition="in" filter="blinds(horizontal)">
                                      <p:cBhvr>
                                        <p:cTn id="35" dur="500"/>
                                        <p:tgtEl>
                                          <p:spTgt spid="6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7" grpId="0" animBg="1"/>
      <p:bldP spid="6150" grpId="0"/>
      <p:bldP spid="6151" grpId="0" animBg="1"/>
      <p:bldP spid="6258"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138</TotalTime>
  <Words>239</Words>
  <Application>Microsoft Office PowerPoint</Application>
  <PresentationFormat>On-screen Show (4:3)</PresentationFormat>
  <Paragraphs>28</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Default Design</vt:lpstr>
      <vt:lpstr>Running the Race of Our Life!</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Running the Race of Our Life!</dc:title>
  <dc:creator>HP Authorized Customer</dc:creator>
  <cp:lastModifiedBy>Richard Thetford</cp:lastModifiedBy>
  <cp:revision>17</cp:revision>
  <dcterms:created xsi:type="dcterms:W3CDTF">2007-05-02T03:16:11Z</dcterms:created>
  <dcterms:modified xsi:type="dcterms:W3CDTF">2016-09-12T04:29:08Z</dcterms:modified>
</cp:coreProperties>
</file>