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369579E-C879-43E6-8389-09EC3E90C98C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D5FE2F7-ED13-4963-A9F9-FA604E285C5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64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79E-C879-43E6-8389-09EC3E90C98C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E2F7-ED13-4963-A9F9-FA604E285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3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79E-C879-43E6-8389-09EC3E90C98C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E2F7-ED13-4963-A9F9-FA604E285C5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34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79E-C879-43E6-8389-09EC3E90C98C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E2F7-ED13-4963-A9F9-FA604E285C5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00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79E-C879-43E6-8389-09EC3E90C98C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E2F7-ED13-4963-A9F9-FA604E285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4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79E-C879-43E6-8389-09EC3E90C98C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E2F7-ED13-4963-A9F9-FA604E285C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35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79E-C879-43E6-8389-09EC3E90C98C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E2F7-ED13-4963-A9F9-FA604E285C5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02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79E-C879-43E6-8389-09EC3E90C98C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E2F7-ED13-4963-A9F9-FA604E285C5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78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79E-C879-43E6-8389-09EC3E90C98C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E2F7-ED13-4963-A9F9-FA604E285C5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19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79E-C879-43E6-8389-09EC3E90C98C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E2F7-ED13-4963-A9F9-FA604E285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4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79E-C879-43E6-8389-09EC3E90C98C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E2F7-ED13-4963-A9F9-FA604E285C5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65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79E-C879-43E6-8389-09EC3E90C98C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E2F7-ED13-4963-A9F9-FA604E285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9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79E-C879-43E6-8389-09EC3E90C98C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E2F7-ED13-4963-A9F9-FA604E285C5A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09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79E-C879-43E6-8389-09EC3E90C98C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E2F7-ED13-4963-A9F9-FA604E285C5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40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79E-C879-43E6-8389-09EC3E90C98C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E2F7-ED13-4963-A9F9-FA604E285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7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79E-C879-43E6-8389-09EC3E90C98C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E2F7-ED13-4963-A9F9-FA604E285C5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29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79E-C879-43E6-8389-09EC3E90C98C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E2F7-ED13-4963-A9F9-FA604E285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1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69579E-C879-43E6-8389-09EC3E90C98C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5FE2F7-ED13-4963-A9F9-FA604E285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3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2195" y="273804"/>
            <a:ext cx="6376086" cy="748953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Root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of Sin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195" y="1018989"/>
            <a:ext cx="6376086" cy="55437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5092" y="5158600"/>
            <a:ext cx="2866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LUST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789403" y="3649358"/>
            <a:ext cx="1466335" cy="85673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49362" y="3748214"/>
            <a:ext cx="1762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Separation</a:t>
            </a:r>
            <a:br>
              <a:rPr lang="en-US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from God</a:t>
            </a:r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2768" y="2166557"/>
            <a:ext cx="6376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Romans 7:15-23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32609"/>
            <a:ext cx="9144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Thetford					                     www.thetfordcountry.com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35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sz="4800" b="1" dirty="0" smtClean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Root</a:t>
            </a:r>
            <a:r>
              <a:rPr lang="en-US" sz="4800" dirty="0" smtClean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Sin</a:t>
            </a:r>
            <a:endParaRPr lang="en-US" sz="4800" dirty="0">
              <a:solidFill>
                <a:srgbClr val="6633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Tempted By Lust</a:t>
            </a:r>
          </a:p>
          <a:p>
            <a:pPr lvl="1"/>
            <a:r>
              <a:rPr lang="en-US" sz="34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James 1:13-14</a:t>
            </a:r>
          </a:p>
          <a:p>
            <a:pPr lvl="1"/>
            <a:r>
              <a:rPr lang="en-US" sz="3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Lust draws us away from right</a:t>
            </a:r>
            <a:endParaRPr lang="en-US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Thetford					                     www.thetfordcountry.com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83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sz="4800" b="1" dirty="0" smtClean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Root</a:t>
            </a:r>
            <a:r>
              <a:rPr lang="en-US" sz="4800" dirty="0" smtClean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Sin</a:t>
            </a:r>
            <a:endParaRPr lang="en-US" sz="4800" dirty="0">
              <a:solidFill>
                <a:srgbClr val="6633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Lust Conceives</a:t>
            </a:r>
          </a:p>
          <a:p>
            <a:pPr lvl="1"/>
            <a:r>
              <a:rPr lang="en-US" sz="34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James 1:15</a:t>
            </a:r>
          </a:p>
          <a:p>
            <a:pPr lvl="1"/>
            <a:r>
              <a:rPr lang="en-US" sz="3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When lust is taken hold of, lust conceives</a:t>
            </a:r>
            <a:endParaRPr lang="en-US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32609"/>
            <a:ext cx="9144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Thetford					                     www.thetfordcountry.com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17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sz="4800" b="1" dirty="0" smtClean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Root</a:t>
            </a:r>
            <a:r>
              <a:rPr lang="en-US" sz="4800" dirty="0" smtClean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Sin</a:t>
            </a:r>
            <a:endParaRPr lang="en-US" sz="4800" dirty="0">
              <a:solidFill>
                <a:srgbClr val="6633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Sin’s Birth</a:t>
            </a:r>
          </a:p>
          <a:p>
            <a:pPr lvl="1"/>
            <a:r>
              <a:rPr lang="en-US" sz="34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James 1:15</a:t>
            </a:r>
          </a:p>
          <a:p>
            <a:pPr lvl="1"/>
            <a:r>
              <a:rPr lang="en-US" sz="3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When we take hold of the forbidden – sin is born</a:t>
            </a:r>
            <a:endParaRPr lang="en-US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32609"/>
            <a:ext cx="9144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Thetford					                     www.thetfordcountry.com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sz="4800" b="1" dirty="0" smtClean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Root</a:t>
            </a:r>
            <a:r>
              <a:rPr lang="en-US" sz="4800" dirty="0" smtClean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Sin</a:t>
            </a:r>
            <a:endParaRPr lang="en-US" sz="4800" dirty="0">
              <a:solidFill>
                <a:srgbClr val="6633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Sin’s Results</a:t>
            </a:r>
          </a:p>
          <a:p>
            <a:pPr lvl="1"/>
            <a:r>
              <a:rPr lang="en-US" sz="34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James 1:15</a:t>
            </a:r>
          </a:p>
          <a:p>
            <a:pPr lvl="1"/>
            <a:r>
              <a:rPr lang="en-US" sz="3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Ultimate end of sin is death</a:t>
            </a:r>
          </a:p>
          <a:p>
            <a:pPr lvl="2"/>
            <a:r>
              <a:rPr lang="en-US" sz="32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Isaiah 59:1-2</a:t>
            </a:r>
          </a:p>
          <a:p>
            <a:pPr lvl="2"/>
            <a:r>
              <a:rPr lang="en-US" sz="32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John 2:15-17</a:t>
            </a:r>
            <a:endParaRPr lang="en-US" sz="3200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32609"/>
            <a:ext cx="9144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Thetford					                     www.thetfordcountry.com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sz="4800" b="1" dirty="0" smtClean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Root</a:t>
            </a:r>
            <a:r>
              <a:rPr lang="en-US" sz="4800" dirty="0" smtClean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Sin</a:t>
            </a:r>
            <a:endParaRPr lang="en-US" sz="4800" dirty="0">
              <a:solidFill>
                <a:srgbClr val="6633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4" y="2490135"/>
            <a:ext cx="7382250" cy="3539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Sin’s Results</a:t>
            </a:r>
          </a:p>
          <a:p>
            <a:pPr lvl="1"/>
            <a:r>
              <a:rPr lang="en-US" sz="3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Lust of the flesh</a:t>
            </a:r>
          </a:p>
          <a:p>
            <a:pPr lvl="2"/>
            <a:r>
              <a:rPr lang="en-US" sz="32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Galatians 5:19-21; Ephesians 2:3</a:t>
            </a:r>
          </a:p>
          <a:p>
            <a:pPr lvl="2"/>
            <a:r>
              <a:rPr lang="en-US" sz="3200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Eve: </a:t>
            </a:r>
            <a:r>
              <a:rPr lang="en-US" sz="32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Genesis 3:6</a:t>
            </a:r>
          </a:p>
          <a:p>
            <a:pPr lvl="2"/>
            <a:r>
              <a:rPr lang="en-US" sz="3200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Jesus: </a:t>
            </a:r>
            <a:r>
              <a:rPr lang="en-US" sz="32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Matthew 4:3</a:t>
            </a:r>
            <a:endParaRPr lang="en-US" sz="32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32609"/>
            <a:ext cx="9144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Thetford					                    www.thetfordcountry.com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38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sz="4800" b="1" dirty="0" smtClean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Root</a:t>
            </a:r>
            <a:r>
              <a:rPr lang="en-US" sz="4800" dirty="0" smtClean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Sin</a:t>
            </a:r>
            <a:endParaRPr lang="en-US" sz="4800" dirty="0">
              <a:solidFill>
                <a:srgbClr val="6633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Sin’s Results</a:t>
            </a:r>
          </a:p>
          <a:p>
            <a:pPr lvl="1"/>
            <a:r>
              <a:rPr lang="en-US" sz="3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Lust of the eyes</a:t>
            </a:r>
          </a:p>
          <a:p>
            <a:pPr lvl="2"/>
            <a:r>
              <a:rPr lang="en-US" sz="3200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Eve: </a:t>
            </a:r>
            <a:r>
              <a:rPr lang="en-US" sz="32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Genesis 3:6</a:t>
            </a:r>
          </a:p>
          <a:p>
            <a:pPr lvl="2"/>
            <a:r>
              <a:rPr lang="en-US" sz="3200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Jesus: </a:t>
            </a:r>
            <a:r>
              <a:rPr lang="en-US" sz="32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Matthew 4:8-9</a:t>
            </a:r>
            <a:endParaRPr lang="en-US" sz="32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32609"/>
            <a:ext cx="9144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Thetford					                     www.thetfordcountry.com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49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sz="4800" b="1" dirty="0" smtClean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Root</a:t>
            </a:r>
            <a:r>
              <a:rPr lang="en-US" sz="4800" dirty="0" smtClean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Sin</a:t>
            </a:r>
            <a:endParaRPr lang="en-US" sz="4800" dirty="0">
              <a:solidFill>
                <a:srgbClr val="6633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Sin’s Results</a:t>
            </a:r>
          </a:p>
          <a:p>
            <a:pPr lvl="1"/>
            <a:r>
              <a:rPr lang="en-US" sz="3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Pride of life</a:t>
            </a:r>
          </a:p>
          <a:p>
            <a:pPr lvl="2"/>
            <a:r>
              <a:rPr lang="en-US" sz="3200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Eve: </a:t>
            </a:r>
            <a:r>
              <a:rPr lang="en-US" sz="32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Genesis 3:6</a:t>
            </a:r>
          </a:p>
          <a:p>
            <a:pPr lvl="2"/>
            <a:r>
              <a:rPr lang="en-US" sz="3200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Jesus: </a:t>
            </a:r>
            <a:r>
              <a:rPr lang="en-US" sz="32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Matthew 4:5-6</a:t>
            </a:r>
            <a:endParaRPr lang="en-US" sz="32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32609"/>
            <a:ext cx="9144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Thetford					                     www.thetfordcountry.com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00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sz="4800" b="1" dirty="0" smtClean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Root</a:t>
            </a:r>
            <a:r>
              <a:rPr lang="en-US" sz="4800" dirty="0" smtClean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Sin</a:t>
            </a:r>
            <a:endParaRPr lang="en-US" sz="4800" dirty="0">
              <a:solidFill>
                <a:srgbClr val="6633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6" y="2490135"/>
            <a:ext cx="4268346" cy="344499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Conclusion</a:t>
            </a:r>
          </a:p>
          <a:p>
            <a:pPr lvl="1"/>
            <a:r>
              <a:rPr lang="en-US" sz="3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Continually faced with temptati</a:t>
            </a:r>
            <a:r>
              <a:rPr lang="en-US" sz="34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</a:t>
            </a:r>
          </a:p>
          <a:p>
            <a:pPr lvl="1"/>
            <a:r>
              <a:rPr lang="en-US" sz="34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Must learn God’s</a:t>
            </a:r>
            <a:br>
              <a:rPr lang="en-US" sz="34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4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will and prepare!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351" y="2490135"/>
            <a:ext cx="2385755" cy="35744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32609"/>
            <a:ext cx="9144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Thetford					                     www.thetfordcountry.com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2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Custom 1">
      <a:majorFont>
        <a:latin typeface="Souvenir Lt BT"/>
        <a:ea typeface=""/>
        <a:cs typeface=""/>
      </a:majorFont>
      <a:minorFont>
        <a:latin typeface="Souvenir Lt BT"/>
        <a:ea typeface="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</TotalTime>
  <Words>166</Words>
  <Application>Microsoft Office PowerPoint</Application>
  <PresentationFormat>On-screen Show (4:3)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Segoe UI</vt:lpstr>
      <vt:lpstr>Souvenir Lt BT</vt:lpstr>
      <vt:lpstr>Organic</vt:lpstr>
      <vt:lpstr>The Root of Sin</vt:lpstr>
      <vt:lpstr>The Root of Sin</vt:lpstr>
      <vt:lpstr>The Root of Sin</vt:lpstr>
      <vt:lpstr>The Root of Sin</vt:lpstr>
      <vt:lpstr>The Root of Sin</vt:lpstr>
      <vt:lpstr>The Root of Sin</vt:lpstr>
      <vt:lpstr>The Root of Sin</vt:lpstr>
      <vt:lpstr>The Root of Sin</vt:lpstr>
      <vt:lpstr>The Root of Sin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Root of Sin</dc:title>
  <dc:creator>Richie Thetford</dc:creator>
  <cp:lastModifiedBy>Richard Thetford</cp:lastModifiedBy>
  <cp:revision>21</cp:revision>
  <dcterms:created xsi:type="dcterms:W3CDTF">2013-10-08T20:45:11Z</dcterms:created>
  <dcterms:modified xsi:type="dcterms:W3CDTF">2014-01-25T18:02:18Z</dcterms:modified>
</cp:coreProperties>
</file>