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house&#10;&#10;Description automatically generated">
            <a:extLst>
              <a:ext uri="{FF2B5EF4-FFF2-40B4-BE49-F238E27FC236}">
                <a16:creationId xmlns:a16="http://schemas.microsoft.com/office/drawing/2014/main" id="{A7AFFF86-A770-4252-AD14-9866DD70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2" y="279918"/>
            <a:ext cx="11654815" cy="6084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56BF2-B5D3-461C-B2B4-94646E4E2E9B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lear Sans" panose="020B05030302020203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85474-60FF-4974-B310-351FC746BF97}"/>
              </a:ext>
            </a:extLst>
          </p:cNvPr>
          <p:cNvSpPr txBox="1"/>
          <p:nvPr/>
        </p:nvSpPr>
        <p:spPr>
          <a:xfrm>
            <a:off x="335902" y="4935894"/>
            <a:ext cx="3862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His Good Traits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His Blunders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His Fall</a:t>
            </a:r>
          </a:p>
        </p:txBody>
      </p:sp>
    </p:spTree>
    <p:extLst>
      <p:ext uri="{BB962C8B-B14F-4D97-AF65-F5344CB8AC3E}">
        <p14:creationId xmlns:p14="http://schemas.microsoft.com/office/powerpoint/2010/main" val="10965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A644-52F8-4F87-8F0E-58606674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His Good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1356-516B-4616-B124-5EB7C8F2A6A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</a:rPr>
              <a:t> </a:t>
            </a:r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Rich</a:t>
            </a:r>
          </a:p>
          <a:p>
            <a:pPr lvl="1"/>
            <a:r>
              <a:rPr lang="en-US" sz="3000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 Medium" panose="020B0602030000000004" pitchFamily="34" charset="0"/>
                <a:cs typeface="Clear Sans" panose="020B0503030202020304" pitchFamily="34" charset="0"/>
              </a:rPr>
              <a:t>1 Timothy 6:10</a:t>
            </a:r>
          </a:p>
          <a:p>
            <a:r>
              <a:rPr lang="en-US" sz="3200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 </a:t>
            </a:r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Accumulated goods honestly</a:t>
            </a:r>
          </a:p>
          <a:p>
            <a:r>
              <a:rPr lang="en-US" sz="3200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 </a:t>
            </a:r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Successful</a:t>
            </a:r>
          </a:p>
          <a:p>
            <a:pPr lvl="1"/>
            <a:r>
              <a:rPr lang="en-US" sz="3000" dirty="0">
                <a:latin typeface="Clear Sans" panose="020B0503030202020304" pitchFamily="34" charset="0"/>
                <a:ea typeface="Inter" panose="020B0502030000000004" pitchFamily="34" charset="0"/>
                <a:cs typeface="Clear Sans" panose="020B0503030202020304" pitchFamily="34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 Medium" panose="020B0602030000000004" pitchFamily="34" charset="0"/>
                <a:cs typeface="Clear Sans" panose="020B0503030202020304" pitchFamily="34" charset="0"/>
              </a:rPr>
              <a:t>1 Corinthians 15:58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74FB4-8F04-4EDE-B15C-5F75C9F762D6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lear Sans" panose="020B0503030202020304" pitchFamily="34" charset="0"/>
                <a:ea typeface="Inter" panose="020B0502030000000004" pitchFamily="34" charset="0"/>
              </a:rPr>
              <a:t>Richie Thetford																			       www.thetfordcountry.com</a:t>
            </a: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A7FD31C-B93E-474D-A90B-8F2FDB7B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64" y="2452561"/>
            <a:ext cx="4790136" cy="363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42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A644-52F8-4F87-8F0E-58606674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lear Sans" panose="020B0503030202020304" pitchFamily="34" charset="0"/>
                <a:ea typeface="Inter" panose="020B0502030000000004" pitchFamily="34" charset="0"/>
              </a:rPr>
              <a:t>His Blunders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1356-516B-4616-B124-5EB7C8F2A6A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</a:rPr>
              <a:t> Blind</a:t>
            </a:r>
          </a:p>
          <a:p>
            <a:pPr lvl="1"/>
            <a:r>
              <a:rPr lang="en-US" sz="3000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1 Thessalonians 5:18</a:t>
            </a:r>
          </a:p>
          <a:p>
            <a:r>
              <a:rPr lang="en-US" sz="3200" dirty="0">
                <a:latin typeface="Clear Sans" panose="020B0503030202020304" pitchFamily="34" charset="0"/>
                <a:ea typeface="Inter" panose="020B0502030000000004" pitchFamily="34" charset="0"/>
              </a:rPr>
              <a:t> </a:t>
            </a:r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</a:rPr>
              <a:t>Indecisive</a:t>
            </a:r>
          </a:p>
          <a:p>
            <a:pPr lvl="1"/>
            <a:r>
              <a:rPr lang="en-US" sz="3000" b="1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Acts 24:25</a:t>
            </a:r>
            <a:r>
              <a:rPr lang="en-US" sz="3000" b="1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</a:t>
            </a:r>
          </a:p>
          <a:p>
            <a:r>
              <a:rPr lang="en-US" sz="3200" dirty="0">
                <a:latin typeface="Clear Sans" panose="020B0503030202020304" pitchFamily="34" charset="0"/>
                <a:ea typeface="Inter" panose="020B0502030000000004" pitchFamily="34" charset="0"/>
              </a:rPr>
              <a:t> </a:t>
            </a:r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</a:rPr>
              <a:t>Selfish</a:t>
            </a:r>
          </a:p>
          <a:p>
            <a:pPr lvl="1"/>
            <a:r>
              <a:rPr lang="en-US" sz="3000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Matthew 19:21-22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74FB4-8F04-4EDE-B15C-5F75C9F762D6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lear Sans" panose="020B0503030202020304" pitchFamily="34" charset="0"/>
                <a:ea typeface="Inter" panose="020B0502030000000004" pitchFamily="34" charset="0"/>
              </a:rPr>
              <a:t>Richie Thetford																			       www.thetfordcountry.com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40F13A8A-F0E9-4880-83BE-CD1F0CB25A63}"/>
              </a:ext>
            </a:extLst>
          </p:cNvPr>
          <p:cNvSpPr/>
          <p:nvPr/>
        </p:nvSpPr>
        <p:spPr>
          <a:xfrm>
            <a:off x="6096000" y="2754962"/>
            <a:ext cx="5473959" cy="2880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8C8CC-A54A-4687-BDB4-B171662DE880}"/>
              </a:ext>
            </a:extLst>
          </p:cNvPr>
          <p:cNvSpPr txBox="1"/>
          <p:nvPr/>
        </p:nvSpPr>
        <p:spPr>
          <a:xfrm>
            <a:off x="6708710" y="3443001"/>
            <a:ext cx="4673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Boastful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James 4:13-16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Proverbs 27:1</a:t>
            </a:r>
          </a:p>
        </p:txBody>
      </p:sp>
    </p:spTree>
    <p:extLst>
      <p:ext uri="{BB962C8B-B14F-4D97-AF65-F5344CB8AC3E}">
        <p14:creationId xmlns:p14="http://schemas.microsoft.com/office/powerpoint/2010/main" val="275271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A644-52F8-4F87-8F0E-58606674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lear Sans" panose="020B0503030202020304" pitchFamily="34" charset="0"/>
                <a:ea typeface="Inter" panose="020B0502030000000004" pitchFamily="34" charset="0"/>
              </a:rPr>
              <a:t>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1356-516B-4616-B124-5EB7C8F2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71583"/>
            <a:ext cx="10554574" cy="3636511"/>
          </a:xfrm>
          <a:effectLst/>
        </p:spPr>
        <p:txBody>
          <a:bodyPr>
            <a:normAutofit/>
          </a:bodyPr>
          <a:lstStyle/>
          <a:p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</a:rPr>
              <a:t> Rebuked</a:t>
            </a:r>
            <a:endParaRPr lang="en-US" sz="3000" dirty="0">
              <a:solidFill>
                <a:srgbClr val="92D050"/>
              </a:solidFill>
              <a:latin typeface="Clear Sans" panose="020B0503030202020304" pitchFamily="34" charset="0"/>
              <a:ea typeface="Inter" panose="020B0502030000000004" pitchFamily="34" charset="0"/>
            </a:endParaRPr>
          </a:p>
          <a:p>
            <a:r>
              <a:rPr lang="en-US" sz="3200" dirty="0">
                <a:latin typeface="Clear Sans" panose="020B0503030202020304" pitchFamily="34" charset="0"/>
                <a:ea typeface="Inter" panose="020B0502030000000004" pitchFamily="34" charset="0"/>
              </a:rPr>
              <a:t> </a:t>
            </a:r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</a:rPr>
              <a:t>Soul was required</a:t>
            </a:r>
          </a:p>
          <a:p>
            <a:pPr lvl="1"/>
            <a:r>
              <a:rPr lang="en-US" sz="3000" dirty="0">
                <a:solidFill>
                  <a:srgbClr val="92D050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Revelation 3:3; Job 16:22;</a:t>
            </a:r>
            <a:b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</a:b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 Psalms 104:29</a:t>
            </a:r>
          </a:p>
          <a:p>
            <a:r>
              <a:rPr lang="en-US" sz="3200" dirty="0">
                <a:latin typeface="Clear Sans" panose="020B0503030202020304" pitchFamily="34" charset="0"/>
                <a:ea typeface="Inter" panose="020B0502030000000004" pitchFamily="34" charset="0"/>
              </a:rPr>
              <a:t> </a:t>
            </a:r>
            <a:r>
              <a:rPr lang="en-US" sz="3200" b="1" dirty="0">
                <a:latin typeface="Clear Sans" panose="020B0503030202020304" pitchFamily="34" charset="0"/>
                <a:ea typeface="Inter" panose="020B0502030000000004" pitchFamily="34" charset="0"/>
              </a:rPr>
              <a:t>Goods were scattered</a:t>
            </a:r>
          </a:p>
          <a:p>
            <a:pPr lvl="1"/>
            <a:r>
              <a:rPr lang="en-US" sz="3000" dirty="0"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</a:t>
            </a:r>
            <a:r>
              <a:rPr lang="en-US" sz="30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1 Timothy 6:6-9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74FB4-8F04-4EDE-B15C-5F75C9F762D6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lear Sans" panose="020B0503030202020304" pitchFamily="34" charset="0"/>
                <a:ea typeface="Inter" panose="020B0502030000000004" pitchFamily="34" charset="0"/>
              </a:rPr>
              <a:t>Richie Thetford																			       www.thetfordcountry.com</a:t>
            </a:r>
          </a:p>
        </p:txBody>
      </p:sp>
      <p:pic>
        <p:nvPicPr>
          <p:cNvPr id="5" name="Picture 4" descr="A person with collar shirt&#10;&#10;Description automatically generated">
            <a:extLst>
              <a:ext uri="{FF2B5EF4-FFF2-40B4-BE49-F238E27FC236}">
                <a16:creationId xmlns:a16="http://schemas.microsoft.com/office/drawing/2014/main" id="{B0FFBE80-3213-4F02-A166-D3D51548B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2" y="2371583"/>
            <a:ext cx="5541818" cy="386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19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A644-52F8-4F87-8F0E-58606674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lear Sans" panose="020B0503030202020304" pitchFamily="34" charset="0"/>
                <a:ea typeface="Inter" panose="020B0502030000000004" pitchFamily="34" charset="0"/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1356-516B-4616-B124-5EB7C8F2A6A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Luke 12:15</a:t>
            </a:r>
          </a:p>
          <a:p>
            <a:r>
              <a:rPr lang="en-US" sz="32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1 Corinthians 10:26</a:t>
            </a:r>
          </a:p>
          <a:p>
            <a:r>
              <a:rPr lang="en-US" sz="32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Matthew 10:28</a:t>
            </a:r>
          </a:p>
          <a:p>
            <a:r>
              <a:rPr lang="en-US" sz="3200" dirty="0">
                <a:solidFill>
                  <a:srgbClr val="92D050"/>
                </a:solidFill>
                <a:latin typeface="Clear Sans Medium" panose="020B0603030202020304" pitchFamily="34" charset="0"/>
                <a:ea typeface="Inter" panose="020B0502030000000004" pitchFamily="34" charset="0"/>
                <a:cs typeface="Clear Sans Medium" panose="020B0603030202020304" pitchFamily="34" charset="0"/>
              </a:rPr>
              <a:t> Matthew 5:6</a:t>
            </a:r>
            <a:endParaRPr lang="en-US" sz="3000" dirty="0">
              <a:solidFill>
                <a:srgbClr val="92D050"/>
              </a:solidFill>
              <a:latin typeface="Clear Sans Medium" panose="020B0603030202020304" pitchFamily="34" charset="0"/>
              <a:ea typeface="Inter" panose="020B0502030000000004" pitchFamily="34" charset="0"/>
              <a:cs typeface="Clear Sans Medium" panose="020B06030302020203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74FB4-8F04-4EDE-B15C-5F75C9F762D6}"/>
              </a:ext>
            </a:extLst>
          </p:cNvPr>
          <p:cNvSpPr txBox="1"/>
          <p:nvPr/>
        </p:nvSpPr>
        <p:spPr>
          <a:xfrm>
            <a:off x="0" y="6559421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lear Sans" panose="020B0503030202020304" pitchFamily="34" charset="0"/>
                <a:ea typeface="Inter" panose="020B0502030000000004" pitchFamily="34" charset="0"/>
              </a:rPr>
              <a:t>Richie Thetford																			       www.thetfordcountry.com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F05BF36C-0A28-4C87-8A8C-2A9E8E7171B3}"/>
              </a:ext>
            </a:extLst>
          </p:cNvPr>
          <p:cNvSpPr/>
          <p:nvPr/>
        </p:nvSpPr>
        <p:spPr>
          <a:xfrm>
            <a:off x="5701004" y="2136704"/>
            <a:ext cx="6018245" cy="4189445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9D3CD-67D8-4700-AC2A-5A14A194303C}"/>
              </a:ext>
            </a:extLst>
          </p:cNvPr>
          <p:cNvSpPr txBox="1"/>
          <p:nvPr/>
        </p:nvSpPr>
        <p:spPr>
          <a:xfrm>
            <a:off x="6391469" y="2808512"/>
            <a:ext cx="5131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True success in life is</a:t>
            </a:r>
            <a:b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the one who has learned that God is in control</a:t>
            </a:r>
            <a:b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and has made sure that</a:t>
            </a:r>
            <a:b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life is lived serving Him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Clear Sans" panose="020B0503030202020304" pitchFamily="34" charset="0"/>
                <a:ea typeface="Inter" panose="020B0502030000000004" pitchFamily="34" charset="0"/>
              </a:rPr>
              <a:t>first and foremost!</a:t>
            </a:r>
          </a:p>
        </p:txBody>
      </p:sp>
    </p:spTree>
    <p:extLst>
      <p:ext uri="{BB962C8B-B14F-4D97-AF65-F5344CB8AC3E}">
        <p14:creationId xmlns:p14="http://schemas.microsoft.com/office/powerpoint/2010/main" val="317836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58</TotalTime>
  <Words>262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Century Gothic</vt:lpstr>
      <vt:lpstr>Clear Sans</vt:lpstr>
      <vt:lpstr>Clear Sans Medium</vt:lpstr>
      <vt:lpstr>Courier New</vt:lpstr>
      <vt:lpstr>Wingdings</vt:lpstr>
      <vt:lpstr>Wingdings 2</vt:lpstr>
      <vt:lpstr>Quotable</vt:lpstr>
      <vt:lpstr>PowerPoint Presentation</vt:lpstr>
      <vt:lpstr>His Good Traits</vt:lpstr>
      <vt:lpstr>His Blunders</vt:lpstr>
      <vt:lpstr>His Fall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13</cp:revision>
  <dcterms:created xsi:type="dcterms:W3CDTF">2019-10-10T01:27:41Z</dcterms:created>
  <dcterms:modified xsi:type="dcterms:W3CDTF">2020-01-26T19:31:20Z</dcterms:modified>
</cp:coreProperties>
</file>