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66"/>
    <a:srgbClr val="5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446" autoAdjust="0"/>
  </p:normalViewPr>
  <p:slideViewPr>
    <p:cSldViewPr>
      <p:cViewPr varScale="1">
        <p:scale>
          <a:sx n="74" d="100"/>
          <a:sy n="74" d="100"/>
        </p:scale>
        <p:origin x="936" y="7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77AC4-B15B-4474-83B3-AF69D2857FC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17623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E2811-CDE8-4665-B0AC-3C9D78A55B4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3586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69AC-95CB-4F76-BE7C-B6211B9B5A2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81374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08FBE-C157-4484-AD98-17C0AE4D64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03770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CCB8A-108B-4304-8CD3-0035C260833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2980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65880-3C87-4423-9C05-774A1FE648E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7057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30A24-FEE2-446E-A9BF-CCCC951420B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862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0472-B9D7-431D-A902-F66709A8DF8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50891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F5FB5-F0DD-421F-B1BA-2C2BECB2F7F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38802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88C67-6D62-46D8-845D-5950E77BB42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83508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BDEC3-B18E-481B-B8DC-DD503C62256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49945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0862D-95DB-452B-B203-23628EBFDCD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734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C5424FA-784A-4805-8EE1-A63B3106219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76201"/>
            <a:ext cx="7772400" cy="2422525"/>
          </a:xfrm>
        </p:spPr>
        <p:txBody>
          <a:bodyPr/>
          <a:lstStyle/>
          <a:p>
            <a:r>
              <a:rPr lang="en-US" altLang="en-US" sz="80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Responsible</a:t>
            </a:r>
            <a:br>
              <a:rPr lang="en-US" altLang="en-US" dirty="0">
                <a:latin typeface="+mn-lt"/>
              </a:rPr>
            </a:br>
            <a:r>
              <a:rPr lang="en-US" altLang="en-US" sz="6000" dirty="0">
                <a:latin typeface="+mn-lt"/>
              </a:rPr>
              <a:t>For Our Actions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E74E712-2DDA-4044-8A0C-B8B4392E0BB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81200" y="2895600"/>
            <a:ext cx="8229600" cy="3048000"/>
          </a:xfrm>
        </p:spPr>
        <p:txBody>
          <a:bodyPr/>
          <a:lstStyle/>
          <a:p>
            <a:r>
              <a:rPr lang="en-US" altLang="en-US" sz="4000" dirty="0">
                <a:effectLst/>
              </a:rPr>
              <a:t>“Therefore, whatever you want men to do to you, do also to them, for this is the Law and the Prophets.”</a:t>
            </a:r>
          </a:p>
          <a:p>
            <a:r>
              <a:rPr lang="en-US" altLang="en-US" sz="3600" b="0" dirty="0">
                <a:solidFill>
                  <a:schemeClr val="hlink"/>
                </a:solidFill>
              </a:rPr>
              <a:t> </a:t>
            </a:r>
            <a:r>
              <a:rPr lang="en-US" altLang="en-US" sz="4000" b="0" dirty="0">
                <a:solidFill>
                  <a:schemeClr val="hlink"/>
                </a:solidFill>
              </a:rPr>
              <a:t>Matthew 7:12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2EC39F22-02FF-477A-959C-6C4C7B94C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0CF3785C-F5A8-4A2B-A56B-A2B72C066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9FB55700-32FD-4908-9888-806CD329F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-1"/>
            <a:ext cx="11963400" cy="3047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C27A4BC3-970E-4803-82E4-4C2B071E2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324611"/>
            <a:ext cx="11811000" cy="22858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>
            <a:extLst>
              <a:ext uri="{FF2B5EF4-FFF2-40B4-BE49-F238E27FC236}">
                <a16:creationId xmlns:a16="http://schemas.microsoft.com/office/drawing/2014/main" id="{2DFD2AFC-D30B-41FC-AF04-FC40288507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590800"/>
            <a:ext cx="82296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3A191A-580E-44BE-8948-45DD242FCA6A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										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7819457-4128-4A5D-AFEE-1249D24BDA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11125200" cy="1143000"/>
          </a:xfrm>
        </p:spPr>
        <p:txBody>
          <a:bodyPr>
            <a:normAutofit/>
          </a:bodyPr>
          <a:lstStyle/>
          <a:p>
            <a:r>
              <a:rPr lang="en-US" altLang="en-US" sz="48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Christians Are Accountable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2CD76CC-9B39-41DC-8E0E-C0998F511A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11125200" cy="4648200"/>
          </a:xfrm>
        </p:spPr>
        <p:txBody>
          <a:bodyPr/>
          <a:lstStyle/>
          <a:p>
            <a:r>
              <a:rPr lang="en-US" altLang="en-US" sz="3600" b="1" dirty="0"/>
              <a:t>Sin affects the person and often the entire congregation</a:t>
            </a:r>
          </a:p>
          <a:p>
            <a:r>
              <a:rPr lang="en-US" altLang="en-US" sz="3600" b="1" dirty="0"/>
              <a:t>All are responsible for their actions</a:t>
            </a:r>
          </a:p>
          <a:p>
            <a:pPr lvl="1"/>
            <a:r>
              <a:rPr lang="en-US" altLang="en-US" sz="3400" dirty="0"/>
              <a:t>Can’t place the blame on someone else</a:t>
            </a:r>
          </a:p>
          <a:p>
            <a:r>
              <a:rPr lang="en-US" altLang="en-US" sz="3600" b="1" dirty="0"/>
              <a:t>Can’t read minds</a:t>
            </a:r>
          </a:p>
          <a:p>
            <a:pPr lvl="1"/>
            <a:r>
              <a:rPr lang="en-US" altLang="en-US" sz="3400" dirty="0">
                <a:solidFill>
                  <a:srgbClr val="C00000"/>
                </a:solidFill>
              </a:rPr>
              <a:t>1 Corinthians 2:11</a:t>
            </a:r>
          </a:p>
          <a:p>
            <a:pPr lvl="2"/>
            <a:r>
              <a:rPr lang="en-US" altLang="en-US" sz="3200" dirty="0"/>
              <a:t>Must take what one says or does at face value and not begin making excuses for their actions</a:t>
            </a:r>
          </a:p>
          <a:p>
            <a:r>
              <a:rPr lang="en-US" altLang="en-US" sz="3600" b="1" dirty="0"/>
              <a:t>All are accountable for their actions </a:t>
            </a:r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35EDEB95-2D3F-4AA8-9AE6-F9F21613582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295400"/>
            <a:ext cx="111252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E6F1A73C-6906-4E7C-B62E-7BDED7F78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E8852501-F30E-4E11-9040-0219ACC35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D7107880-5CD2-4B40-B2D1-C6FB7B7C6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-1"/>
            <a:ext cx="11963400" cy="3047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5D9E7CB-B3BD-4F92-9C6E-03DADCB0D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324611"/>
            <a:ext cx="11811000" cy="22858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AEB0A88-0FCD-48D4-9FAD-37BC61E40881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										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C66E22BD-3C46-41DE-969D-ECBAA42D11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11049000" cy="4648200"/>
          </a:xfrm>
        </p:spPr>
        <p:txBody>
          <a:bodyPr/>
          <a:lstStyle/>
          <a:p>
            <a:r>
              <a:rPr lang="en-US" altLang="en-US" sz="3600" b="1" dirty="0"/>
              <a:t>Of the same mind</a:t>
            </a:r>
          </a:p>
          <a:p>
            <a:pPr lvl="1"/>
            <a:r>
              <a:rPr lang="en-US" altLang="en-US" sz="3400" dirty="0"/>
              <a:t>Christians strive to be of the same mind as Christ</a:t>
            </a:r>
          </a:p>
          <a:p>
            <a:pPr lvl="2"/>
            <a:r>
              <a:rPr lang="en-US" altLang="en-US" sz="3200" dirty="0">
                <a:solidFill>
                  <a:srgbClr val="C00000"/>
                </a:solidFill>
              </a:rPr>
              <a:t>Romans 12:16</a:t>
            </a:r>
          </a:p>
          <a:p>
            <a:pPr lvl="2"/>
            <a:r>
              <a:rPr lang="en-US" altLang="en-US" sz="3200" dirty="0">
                <a:solidFill>
                  <a:srgbClr val="C00000"/>
                </a:solidFill>
              </a:rPr>
              <a:t>1 Corinthians 1:10</a:t>
            </a:r>
          </a:p>
          <a:p>
            <a:pPr lvl="2"/>
            <a:r>
              <a:rPr lang="en-US" altLang="en-US" sz="3200" dirty="0">
                <a:solidFill>
                  <a:srgbClr val="C00000"/>
                </a:solidFill>
              </a:rPr>
              <a:t>Philippians 3:16</a:t>
            </a:r>
          </a:p>
          <a:p>
            <a:pPr lvl="2"/>
            <a:r>
              <a:rPr lang="en-US" altLang="en-US" sz="3200" dirty="0">
                <a:solidFill>
                  <a:srgbClr val="C00000"/>
                </a:solidFill>
              </a:rPr>
              <a:t>1 Peter 4:1</a:t>
            </a:r>
          </a:p>
          <a:p>
            <a:pPr lvl="1"/>
            <a:r>
              <a:rPr lang="en-US" altLang="en-US" sz="3400" dirty="0"/>
              <a:t>Christians are sensitive to the needs of others</a:t>
            </a:r>
          </a:p>
          <a:p>
            <a:pPr lvl="2"/>
            <a:r>
              <a:rPr lang="en-US" altLang="en-US" sz="3200" dirty="0">
                <a:solidFill>
                  <a:srgbClr val="C00000"/>
                </a:solidFill>
              </a:rPr>
              <a:t>Philippians 2:1-5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29E2A24C-AE36-499C-BE72-79B18148B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253A62A5-037F-45FD-93BD-92A9E1263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2F9ED7B-3B9B-424D-A11D-E32643974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-1"/>
            <a:ext cx="11963400" cy="3047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E139172-47AC-4C7E-B26E-FD324A28B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324611"/>
            <a:ext cx="11811000" cy="22858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27AB55F-074D-4C44-97DE-D770C7FC0D50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										    www.thetfordcountry.com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2A5D1042-5BDA-4C8F-9A6E-05F9C7AC5D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11125200" cy="1143000"/>
          </a:xfrm>
        </p:spPr>
        <p:txBody>
          <a:bodyPr>
            <a:normAutofit/>
          </a:bodyPr>
          <a:lstStyle/>
          <a:p>
            <a:r>
              <a:rPr lang="en-US" altLang="en-US" sz="48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A Christian Should Be</a:t>
            </a:r>
          </a:p>
        </p:txBody>
      </p:sp>
      <p:sp>
        <p:nvSpPr>
          <p:cNvPr id="17" name="Line 8">
            <a:extLst>
              <a:ext uri="{FF2B5EF4-FFF2-40B4-BE49-F238E27FC236}">
                <a16:creationId xmlns:a16="http://schemas.microsoft.com/office/drawing/2014/main" id="{1ACAC758-0A7D-4570-A915-6F6EC2ADC22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295400"/>
            <a:ext cx="111252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B2A51D08-12AB-46CC-8C2D-2E7096D25F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600201"/>
            <a:ext cx="111252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b="1" dirty="0"/>
              <a:t>Loving and Kind</a:t>
            </a:r>
          </a:p>
          <a:p>
            <a:pPr lvl="1">
              <a:lnSpc>
                <a:spcPct val="90000"/>
              </a:lnSpc>
            </a:pPr>
            <a:r>
              <a:rPr lang="en-US" altLang="en-US" sz="3400" dirty="0"/>
              <a:t>Jesus commands us to have love for one another</a:t>
            </a:r>
          </a:p>
          <a:p>
            <a:pPr lvl="1">
              <a:lnSpc>
                <a:spcPct val="90000"/>
              </a:lnSpc>
            </a:pPr>
            <a:endParaRPr lang="en-US" altLang="en-US" sz="3400" dirty="0"/>
          </a:p>
          <a:p>
            <a:pPr lvl="1">
              <a:lnSpc>
                <a:spcPct val="90000"/>
              </a:lnSpc>
            </a:pPr>
            <a:endParaRPr lang="en-US" altLang="en-US" sz="3200" dirty="0"/>
          </a:p>
          <a:p>
            <a:pPr lvl="1">
              <a:lnSpc>
                <a:spcPct val="90000"/>
              </a:lnSpc>
            </a:pPr>
            <a:endParaRPr lang="en-US" altLang="en-US" sz="3200" dirty="0"/>
          </a:p>
          <a:p>
            <a:pPr lvl="1">
              <a:lnSpc>
                <a:spcPct val="90000"/>
              </a:lnSpc>
            </a:pPr>
            <a:endParaRPr lang="en-US" altLang="en-US" sz="3200" dirty="0"/>
          </a:p>
          <a:p>
            <a:pPr lvl="1">
              <a:lnSpc>
                <a:spcPct val="90000"/>
              </a:lnSpc>
            </a:pPr>
            <a:r>
              <a:rPr lang="en-US" altLang="en-US" sz="3400" dirty="0"/>
              <a:t>Paul shows us how important love is</a:t>
            </a:r>
          </a:p>
          <a:p>
            <a:pPr lvl="2">
              <a:lnSpc>
                <a:spcPct val="90000"/>
              </a:lnSpc>
            </a:pPr>
            <a:r>
              <a:rPr lang="en-US" altLang="en-US" sz="3200" dirty="0">
                <a:solidFill>
                  <a:srgbClr val="C00000"/>
                </a:solidFill>
              </a:rPr>
              <a:t>Romans 13:10; 1 Corinthians 13:1-8; Ephesians 5:1-2; 4:32</a:t>
            </a:r>
          </a:p>
        </p:txBody>
      </p:sp>
      <p:sp>
        <p:nvSpPr>
          <p:cNvPr id="8201" name="Rectangle 9">
            <a:extLst>
              <a:ext uri="{FF2B5EF4-FFF2-40B4-BE49-F238E27FC236}">
                <a16:creationId xmlns:a16="http://schemas.microsoft.com/office/drawing/2014/main" id="{149CFA10-590E-4FA6-B33C-526FC9401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667000"/>
            <a:ext cx="11125200" cy="206210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Text Box 10">
            <a:extLst>
              <a:ext uri="{FF2B5EF4-FFF2-40B4-BE49-F238E27FC236}">
                <a16:creationId xmlns:a16="http://schemas.microsoft.com/office/drawing/2014/main" id="{E634C215-2ACF-4A63-9CB0-C88CEFAFE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834" y="2667000"/>
            <a:ext cx="11125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 new commandment I give to you, that you love one another; as I have loved you, that you also love one another. By this all will know that you are My disciples, if you have love for one another.“</a:t>
            </a:r>
          </a:p>
          <a:p>
            <a:pPr algn="ctr"/>
            <a:r>
              <a:rPr lang="en-US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13:34-35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1035A78B-D2FB-41A6-84C6-2E155E889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E584684D-3211-4E63-9FCE-9FF937117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77284520-D148-4EAF-A404-60F8CFDC95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-1"/>
            <a:ext cx="11963400" cy="3047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E007371C-8011-48E0-A739-F060BAD0B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324611"/>
            <a:ext cx="11811000" cy="22858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5FB3D8-DD38-4293-9666-56D51193C9C8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										    www.thetfordcountry.com</a:t>
            </a:r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10665CEB-B59D-4238-92EE-7E8AB961F0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11125200" cy="1143000"/>
          </a:xfrm>
        </p:spPr>
        <p:txBody>
          <a:bodyPr>
            <a:normAutofit/>
          </a:bodyPr>
          <a:lstStyle/>
          <a:p>
            <a:r>
              <a:rPr lang="en-US" altLang="en-US" sz="48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A Christian Should Be</a:t>
            </a:r>
          </a:p>
        </p:txBody>
      </p:sp>
      <p:sp>
        <p:nvSpPr>
          <p:cNvPr id="19" name="Line 8">
            <a:extLst>
              <a:ext uri="{FF2B5EF4-FFF2-40B4-BE49-F238E27FC236}">
                <a16:creationId xmlns:a16="http://schemas.microsoft.com/office/drawing/2014/main" id="{A90722EC-D4AD-4710-8BB7-FAABE7CD28D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295400"/>
            <a:ext cx="111252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15BC12BE-DB0C-40D2-A9E3-70DD198B45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11125200" cy="4724400"/>
          </a:xfrm>
        </p:spPr>
        <p:txBody>
          <a:bodyPr/>
          <a:lstStyle/>
          <a:p>
            <a:r>
              <a:rPr lang="en-US" altLang="en-US" sz="3600" b="1" dirty="0"/>
              <a:t>A good name is precious</a:t>
            </a:r>
          </a:p>
          <a:p>
            <a:pPr lvl="1"/>
            <a:r>
              <a:rPr lang="en-US" altLang="en-US" sz="3400" dirty="0">
                <a:solidFill>
                  <a:srgbClr val="C00000"/>
                </a:solidFill>
              </a:rPr>
              <a:t>Proverbs 22:1; Ecclesiastes 7:1</a:t>
            </a:r>
          </a:p>
          <a:p>
            <a:r>
              <a:rPr lang="en-US" altLang="en-US" sz="3600" b="1" dirty="0"/>
              <a:t>Don’t be “situational” Christians</a:t>
            </a:r>
          </a:p>
          <a:p>
            <a:r>
              <a:rPr lang="en-US" altLang="en-US" sz="3600" b="1" dirty="0"/>
              <a:t>Act according to God’s Word</a:t>
            </a:r>
          </a:p>
          <a:p>
            <a:r>
              <a:rPr lang="en-US" altLang="en-US" sz="3600" b="1" dirty="0"/>
              <a:t>Judged based on our actions</a:t>
            </a:r>
          </a:p>
          <a:p>
            <a:pPr lvl="1"/>
            <a:r>
              <a:rPr lang="en-US" altLang="en-US" sz="3400" dirty="0">
                <a:solidFill>
                  <a:srgbClr val="C00000"/>
                </a:solidFill>
              </a:rPr>
              <a:t>2 Corinthians 5:10; John 12:48</a:t>
            </a:r>
          </a:p>
          <a:p>
            <a:r>
              <a:rPr lang="en-US" altLang="en-US" sz="3600" b="1" dirty="0"/>
              <a:t>What we say and do </a:t>
            </a:r>
            <a:r>
              <a:rPr lang="en-US" altLang="en-US" sz="3600" b="1" dirty="0">
                <a:highlight>
                  <a:srgbClr val="FFFF00"/>
                </a:highlight>
              </a:rPr>
              <a:t>DOES</a:t>
            </a:r>
            <a:r>
              <a:rPr lang="en-US" altLang="en-US" sz="3600" b="1" dirty="0"/>
              <a:t> affect the lives of others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D86914C-3656-4854-AFA8-ACADF907E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D207E190-CD94-4852-B00F-9FEB0901B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04DDF9F-404C-4B87-86E4-1EE50FA36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-1"/>
            <a:ext cx="11963400" cy="3047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BD6DED3-D117-4E6D-8E6B-B5CAB7B1C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324611"/>
            <a:ext cx="11811000" cy="22858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91BB829-4C25-4EBE-AC32-D7F5309BFABC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										    www.thetfordcountry.com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715C3D13-8392-4135-A4B9-026F71EA43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11125200" cy="1143000"/>
          </a:xfrm>
        </p:spPr>
        <p:txBody>
          <a:bodyPr>
            <a:normAutofit/>
          </a:bodyPr>
          <a:lstStyle/>
          <a:p>
            <a:r>
              <a:rPr lang="en-US" altLang="en-US" sz="48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Conclusion</a:t>
            </a:r>
          </a:p>
        </p:txBody>
      </p:sp>
      <p:sp>
        <p:nvSpPr>
          <p:cNvPr id="17" name="Line 8">
            <a:extLst>
              <a:ext uri="{FF2B5EF4-FFF2-40B4-BE49-F238E27FC236}">
                <a16:creationId xmlns:a16="http://schemas.microsoft.com/office/drawing/2014/main" id="{CD9503A4-1218-4AC8-BC94-F607D8975FA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1295400"/>
            <a:ext cx="111252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4" descr="A close-up of a book&#10;&#10;Description automatically generated">
            <a:extLst>
              <a:ext uri="{FF2B5EF4-FFF2-40B4-BE49-F238E27FC236}">
                <a16:creationId xmlns:a16="http://schemas.microsoft.com/office/drawing/2014/main" id="{79643A89-EA46-49E7-AAB6-D3A7EFCD5B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525" y="1371600"/>
            <a:ext cx="4791075" cy="35813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2" name="WordArt 12">
            <a:extLst>
              <a:ext uri="{FF2B5EF4-FFF2-40B4-BE49-F238E27FC236}">
                <a16:creationId xmlns:a16="http://schemas.microsoft.com/office/drawing/2014/main" id="{67195D60-7148-475F-94C5-890ECEC299D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38600" y="381000"/>
            <a:ext cx="6248400" cy="29718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3" name="Picture 13">
            <a:extLst>
              <a:ext uri="{FF2B5EF4-FFF2-40B4-BE49-F238E27FC236}">
                <a16:creationId xmlns:a16="http://schemas.microsoft.com/office/drawing/2014/main" id="{882C1221-E071-4A9D-9BE6-F3279C99FF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782"/>
            <a:ext cx="2743200" cy="4242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4" name="Text Box 14">
            <a:extLst>
              <a:ext uri="{FF2B5EF4-FFF2-40B4-BE49-F238E27FC236}">
                <a16:creationId xmlns:a16="http://schemas.microsoft.com/office/drawing/2014/main" id="{FB625801-F8B6-419D-BF37-75B2BAE08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4782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>
                <a:solidFill>
                  <a:schemeClr val="bg1"/>
                </a:solidFill>
              </a:rPr>
              <a:t>Psalms 26:2</a:t>
            </a:r>
          </a:p>
        </p:txBody>
      </p:sp>
      <p:sp>
        <p:nvSpPr>
          <p:cNvPr id="10255" name="Line 15">
            <a:extLst>
              <a:ext uri="{FF2B5EF4-FFF2-40B4-BE49-F238E27FC236}">
                <a16:creationId xmlns:a16="http://schemas.microsoft.com/office/drawing/2014/main" id="{6FB185F9-D6AF-46D2-BB2D-04CE04B475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581399"/>
            <a:ext cx="8534400" cy="33327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092F6A8A-53AA-403D-AC4E-0E51AD761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495800"/>
            <a:ext cx="7620000" cy="1791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ctr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defRPr sz="32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  <a:cs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buClr>
                <a:schemeClr val="tx1"/>
              </a:buClr>
              <a:defRPr sz="2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  <a:cs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  <a:cs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  <a:cs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  <a:cs typeface="Arial" panose="020B0604020202020204" pitchFamily="34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  <a:cs typeface="Arial" panose="020B0604020202020204" pitchFamily="34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  <a:cs typeface="Arial" panose="020B0604020202020204" pitchFamily="34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  <a:cs typeface="Arial" panose="020B0604020202020204" pitchFamily="34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ouvenir Lt BT" panose="020805030405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600" dirty="0">
                <a:solidFill>
                  <a:srgbClr val="0070C0"/>
                </a:solidFill>
                <a:effectLst/>
                <a:latin typeface="+mn-lt"/>
              </a:rPr>
              <a:t>May God continue to be with us as we diligently strive to do only that which is right and approved of </a:t>
            </a:r>
            <a:r>
              <a:rPr lang="en-US" altLang="en-US" sz="360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+mn-lt"/>
              </a:rPr>
              <a:t>in His sight</a:t>
            </a:r>
            <a:r>
              <a:rPr lang="en-US" altLang="en-US" sz="3600" dirty="0">
                <a:solidFill>
                  <a:srgbClr val="0070C0"/>
                </a:solidFill>
                <a:effectLst/>
                <a:latin typeface="+mn-lt"/>
              </a:rPr>
              <a:t>!</a:t>
            </a:r>
            <a:endParaRPr lang="en-US" altLang="en-US" sz="3600" b="0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10259" name="Picture 19">
            <a:extLst>
              <a:ext uri="{FF2B5EF4-FFF2-40B4-BE49-F238E27FC236}">
                <a16:creationId xmlns:a16="http://schemas.microsoft.com/office/drawing/2014/main" id="{6005A449-0A69-4FBE-94B0-567925A392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3700034"/>
            <a:ext cx="3962400" cy="2620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4">
            <a:extLst>
              <a:ext uri="{FF2B5EF4-FFF2-40B4-BE49-F238E27FC236}">
                <a16:creationId xmlns:a16="http://schemas.microsoft.com/office/drawing/2014/main" id="{39A29614-531B-40F2-8ABD-D7CAAB0FB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1E55636D-7695-45D4-8469-9130F4DBE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DFAD8CF3-39DA-476B-9453-3E6E832EA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-1"/>
            <a:ext cx="11963400" cy="3047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B117C20C-77AD-4A93-88FC-CDCD72DD7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324611"/>
            <a:ext cx="11811000" cy="22858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4A3885-39CD-43AB-991F-A3BBEB50D7AF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Richie Thetford																			    www.thetfordcountry.com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EC62A3-2F53-4D9F-85DF-6E97DF20F6E3}"/>
              </a:ext>
            </a:extLst>
          </p:cNvPr>
          <p:cNvSpPr txBox="1"/>
          <p:nvPr/>
        </p:nvSpPr>
        <p:spPr>
          <a:xfrm>
            <a:off x="3200400" y="365879"/>
            <a:ext cx="8610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Examine me, O LORD, and prove me; Try my </a:t>
            </a:r>
            <a:r>
              <a:rPr lang="en-US" sz="6600" b="1" dirty="0"/>
              <a:t>mind</a:t>
            </a:r>
            <a:r>
              <a:rPr lang="en-US" sz="6600" dirty="0"/>
              <a:t> and my </a:t>
            </a:r>
            <a:r>
              <a:rPr lang="en-US" sz="6600" b="1" dirty="0"/>
              <a:t>heart</a:t>
            </a:r>
            <a:r>
              <a:rPr lang="en-US" sz="6600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li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460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Slit</vt:lpstr>
      <vt:lpstr>Responsible For Our Actions</vt:lpstr>
      <vt:lpstr>Christians Are Accountable</vt:lpstr>
      <vt:lpstr>A Christian Should Be</vt:lpstr>
      <vt:lpstr>A Christian Should Be</vt:lpstr>
      <vt:lpstr>Conclusion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Responsible For Our Actions</dc:title>
  <dc:creator>Richard Thetford</dc:creator>
  <cp:lastModifiedBy>Richard Thetford</cp:lastModifiedBy>
  <cp:revision>13</cp:revision>
  <dcterms:created xsi:type="dcterms:W3CDTF">2006-10-05T16:35:07Z</dcterms:created>
  <dcterms:modified xsi:type="dcterms:W3CDTF">2024-03-17T20:40:27Z</dcterms:modified>
</cp:coreProperties>
</file>