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66" r:id="rId6"/>
    <p:sldId id="267" r:id="rId7"/>
    <p:sldId id="268" r:id="rId8"/>
    <p:sldId id="269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34" autoAdjust="0"/>
  </p:normalViewPr>
  <p:slideViewPr>
    <p:cSldViewPr snapToGrid="0">
      <p:cViewPr varScale="1">
        <p:scale>
          <a:sx n="88" d="100"/>
          <a:sy n="88" d="100"/>
        </p:scale>
        <p:origin x="8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50" d="100"/>
          <a:sy n="50" d="100"/>
        </p:scale>
        <p:origin x="3403" y="33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70DF988-5CAB-432B-8D0B-D8C3E059DFB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E356AA-AEFC-428A-8BD0-AA2D3C5918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37DEA4-367D-4080-83F2-8D3D2CA6B32A}" type="datetimeFigureOut">
              <a:rPr lang="en-US" smtClean="0"/>
              <a:t>3/27/2022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865BBC-F712-4550-A53A-E3704893E6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944CF1-DDB6-4D6E-8031-215AE90439C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08541-035C-4B65-9610-76D15F8AC2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519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0E602-17AB-462D-97EB-415C7E6D4A8D}" type="datetimeFigureOut">
              <a:rPr lang="en-US" smtClean="0"/>
              <a:t>3/27/2022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9CF3A1-9863-43A3-B39B-8E6FEFD6E2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56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CF3A1-9863-43A3-B39B-8E6FEFD6E20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941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CF3A1-9863-43A3-B39B-8E6FEFD6E20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7179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CF3A1-9863-43A3-B39B-8E6FEFD6E20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0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CF3A1-9863-43A3-B39B-8E6FEFD6E20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3744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CF3A1-9863-43A3-B39B-8E6FEFD6E20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2356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CF3A1-9863-43A3-B39B-8E6FEFD6E20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064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2786114-9098-435A-92ED-EB5C60A8594F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23677EC-F535-460C-B8F2-2DE379673467}"/>
              </a:ext>
            </a:extLst>
          </p:cNvPr>
          <p:cNvSpPr/>
          <p:nvPr/>
        </p:nvSpPr>
        <p:spPr>
          <a:xfrm>
            <a:off x="7538301" y="359999"/>
            <a:ext cx="4294899" cy="613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C0D9D9-BD9E-4496-B006-48F8564772EA}"/>
              </a:ext>
            </a:extLst>
          </p:cNvPr>
          <p:cNvSpPr/>
          <p:nvPr/>
        </p:nvSpPr>
        <p:spPr>
          <a:xfrm>
            <a:off x="7180411" y="711624"/>
            <a:ext cx="4294899" cy="5382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7B97580-930D-4D78-B1CF-B3362065422C}"/>
              </a:ext>
            </a:extLst>
          </p:cNvPr>
          <p:cNvSpPr/>
          <p:nvPr/>
        </p:nvSpPr>
        <p:spPr>
          <a:xfrm flipH="1">
            <a:off x="7538301" y="724153"/>
            <a:ext cx="357889" cy="357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F7CCE60-6E08-4CDE-B013-9C636A46C8A2}"/>
              </a:ext>
            </a:extLst>
          </p:cNvPr>
          <p:cNvSpPr/>
          <p:nvPr/>
        </p:nvSpPr>
        <p:spPr>
          <a:xfrm flipH="1">
            <a:off x="7538301" y="5739959"/>
            <a:ext cx="357889" cy="3578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C4AC3B-AEEF-47EF-9226-CF64AC78260D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7871790" y="2042319"/>
            <a:ext cx="3168000" cy="2387600"/>
          </a:xfrm>
        </p:spPr>
        <p:txBody>
          <a:bodyPr lIns="0" tIns="0" rIns="0" bIns="0" anchor="b">
            <a:normAutofit/>
          </a:bodyPr>
          <a:lstStyle>
            <a:lvl1pPr algn="ctr">
              <a:lnSpc>
                <a:spcPct val="8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6BF959-E47C-478B-BD16-0D4D033531B8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7871790" y="5166704"/>
            <a:ext cx="3168000" cy="76695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2000" i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85E8A1-43CB-4B51-9B45-2010B5833B02}"/>
              </a:ext>
            </a:extLst>
          </p:cNvPr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758FB8-19A9-47B1-8D16-FC78E7E2D1ED}"/>
              </a:ext>
            </a:extLst>
          </p:cNvPr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33ED610-C66B-4824-A437-94E15AA5FF81}"/>
              </a:ext>
            </a:extLst>
          </p:cNvPr>
          <p:cNvSpPr/>
          <p:nvPr userDrawn="1"/>
        </p:nvSpPr>
        <p:spPr>
          <a:xfrm>
            <a:off x="6817676" y="4469671"/>
            <a:ext cx="720624" cy="2028329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8650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4096F10-4648-48FC-B20E-41DB833A838F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C63F9B-C252-4EF8-A01A-4BA6640780A5}"/>
              </a:ext>
            </a:extLst>
          </p:cNvPr>
          <p:cNvSpPr/>
          <p:nvPr userDrawn="1"/>
        </p:nvSpPr>
        <p:spPr>
          <a:xfrm>
            <a:off x="4065847" y="0"/>
            <a:ext cx="4060307" cy="1836000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ADF43FB-5D85-4CAC-94B0-3E2C9D518297}"/>
              </a:ext>
            </a:extLst>
          </p:cNvPr>
          <p:cNvSpPr/>
          <p:nvPr userDrawn="1"/>
        </p:nvSpPr>
        <p:spPr>
          <a:xfrm>
            <a:off x="4250406" y="5778000"/>
            <a:ext cx="3691188" cy="1080000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EF3112-D486-4882-BC48-3F7633328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4860" y="360000"/>
            <a:ext cx="4015409" cy="1330688"/>
          </a:xfrm>
        </p:spPr>
        <p:txBody>
          <a:bodyPr anchor="b"/>
          <a:lstStyle>
            <a:lvl1pPr algn="ctr">
              <a:defRPr i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53C519-9032-4600-BB7F-55E3FE8507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DAF790-447F-4F64-BFC2-EE7CB51D09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9052014-F3D5-4680-A8B9-D47134B2BB0F}"/>
              </a:ext>
            </a:extLst>
          </p:cNvPr>
          <p:cNvSpPr/>
          <p:nvPr userDrawn="1"/>
        </p:nvSpPr>
        <p:spPr>
          <a:xfrm>
            <a:off x="720000" y="720000"/>
            <a:ext cx="10753200" cy="5382000"/>
          </a:xfrm>
          <a:custGeom>
            <a:avLst/>
            <a:gdLst>
              <a:gd name="connsiteX0" fmla="*/ 0 w 10753200"/>
              <a:gd name="connsiteY0" fmla="*/ 0 h 5382000"/>
              <a:gd name="connsiteX1" fmla="*/ 2946000 w 10753200"/>
              <a:gd name="connsiteY1" fmla="*/ 0 h 5382000"/>
              <a:gd name="connsiteX2" fmla="*/ 2946000 w 10753200"/>
              <a:gd name="connsiteY2" fmla="*/ 745624 h 5382000"/>
              <a:gd name="connsiteX3" fmla="*/ 7806000 w 10753200"/>
              <a:gd name="connsiteY3" fmla="*/ 745624 h 5382000"/>
              <a:gd name="connsiteX4" fmla="*/ 7806000 w 10753200"/>
              <a:gd name="connsiteY4" fmla="*/ 0 h 5382000"/>
              <a:gd name="connsiteX5" fmla="*/ 10753200 w 10753200"/>
              <a:gd name="connsiteY5" fmla="*/ 0 h 5382000"/>
              <a:gd name="connsiteX6" fmla="*/ 10753200 w 10753200"/>
              <a:gd name="connsiteY6" fmla="*/ 5382000 h 5382000"/>
              <a:gd name="connsiteX7" fmla="*/ 0 w 10753200"/>
              <a:gd name="connsiteY7" fmla="*/ 5382000 h 5382000"/>
              <a:gd name="connsiteX0" fmla="*/ 7806000 w 10753200"/>
              <a:gd name="connsiteY0" fmla="*/ 745624 h 5382000"/>
              <a:gd name="connsiteX1" fmla="*/ 7806000 w 10753200"/>
              <a:gd name="connsiteY1" fmla="*/ 0 h 5382000"/>
              <a:gd name="connsiteX2" fmla="*/ 10753200 w 10753200"/>
              <a:gd name="connsiteY2" fmla="*/ 0 h 5382000"/>
              <a:gd name="connsiteX3" fmla="*/ 10753200 w 10753200"/>
              <a:gd name="connsiteY3" fmla="*/ 5382000 h 5382000"/>
              <a:gd name="connsiteX4" fmla="*/ 0 w 10753200"/>
              <a:gd name="connsiteY4" fmla="*/ 5382000 h 5382000"/>
              <a:gd name="connsiteX5" fmla="*/ 0 w 10753200"/>
              <a:gd name="connsiteY5" fmla="*/ 0 h 5382000"/>
              <a:gd name="connsiteX6" fmla="*/ 2946000 w 10753200"/>
              <a:gd name="connsiteY6" fmla="*/ 0 h 5382000"/>
              <a:gd name="connsiteX7" fmla="*/ 2946000 w 10753200"/>
              <a:gd name="connsiteY7" fmla="*/ 745624 h 5382000"/>
              <a:gd name="connsiteX8" fmla="*/ 7897440 w 10753200"/>
              <a:gd name="connsiteY8" fmla="*/ 837064 h 5382000"/>
              <a:gd name="connsiteX0" fmla="*/ 7806000 w 10753200"/>
              <a:gd name="connsiteY0" fmla="*/ 745624 h 5382000"/>
              <a:gd name="connsiteX1" fmla="*/ 7806000 w 10753200"/>
              <a:gd name="connsiteY1" fmla="*/ 0 h 5382000"/>
              <a:gd name="connsiteX2" fmla="*/ 10753200 w 10753200"/>
              <a:gd name="connsiteY2" fmla="*/ 0 h 5382000"/>
              <a:gd name="connsiteX3" fmla="*/ 10753200 w 10753200"/>
              <a:gd name="connsiteY3" fmla="*/ 5382000 h 5382000"/>
              <a:gd name="connsiteX4" fmla="*/ 0 w 10753200"/>
              <a:gd name="connsiteY4" fmla="*/ 5382000 h 5382000"/>
              <a:gd name="connsiteX5" fmla="*/ 0 w 10753200"/>
              <a:gd name="connsiteY5" fmla="*/ 0 h 5382000"/>
              <a:gd name="connsiteX6" fmla="*/ 2946000 w 10753200"/>
              <a:gd name="connsiteY6" fmla="*/ 0 h 5382000"/>
              <a:gd name="connsiteX7" fmla="*/ 2946000 w 10753200"/>
              <a:gd name="connsiteY7" fmla="*/ 745624 h 5382000"/>
              <a:gd name="connsiteX0" fmla="*/ 7806000 w 10753200"/>
              <a:gd name="connsiteY0" fmla="*/ 0 h 5382000"/>
              <a:gd name="connsiteX1" fmla="*/ 10753200 w 10753200"/>
              <a:gd name="connsiteY1" fmla="*/ 0 h 5382000"/>
              <a:gd name="connsiteX2" fmla="*/ 10753200 w 10753200"/>
              <a:gd name="connsiteY2" fmla="*/ 5382000 h 5382000"/>
              <a:gd name="connsiteX3" fmla="*/ 0 w 10753200"/>
              <a:gd name="connsiteY3" fmla="*/ 5382000 h 5382000"/>
              <a:gd name="connsiteX4" fmla="*/ 0 w 10753200"/>
              <a:gd name="connsiteY4" fmla="*/ 0 h 5382000"/>
              <a:gd name="connsiteX5" fmla="*/ 2946000 w 10753200"/>
              <a:gd name="connsiteY5" fmla="*/ 0 h 5382000"/>
              <a:gd name="connsiteX6" fmla="*/ 2946000 w 10753200"/>
              <a:gd name="connsiteY6" fmla="*/ 745624 h 5382000"/>
              <a:gd name="connsiteX0" fmla="*/ 7806000 w 10753200"/>
              <a:gd name="connsiteY0" fmla="*/ 0 h 5382000"/>
              <a:gd name="connsiteX1" fmla="*/ 10753200 w 10753200"/>
              <a:gd name="connsiteY1" fmla="*/ 0 h 5382000"/>
              <a:gd name="connsiteX2" fmla="*/ 10753200 w 10753200"/>
              <a:gd name="connsiteY2" fmla="*/ 5382000 h 5382000"/>
              <a:gd name="connsiteX3" fmla="*/ 0 w 10753200"/>
              <a:gd name="connsiteY3" fmla="*/ 5382000 h 5382000"/>
              <a:gd name="connsiteX4" fmla="*/ 0 w 10753200"/>
              <a:gd name="connsiteY4" fmla="*/ 0 h 5382000"/>
              <a:gd name="connsiteX5" fmla="*/ 2946000 w 10753200"/>
              <a:gd name="connsiteY5" fmla="*/ 0 h 538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53200" h="5382000">
                <a:moveTo>
                  <a:pt x="7806000" y="0"/>
                </a:moveTo>
                <a:lnTo>
                  <a:pt x="10753200" y="0"/>
                </a:lnTo>
                <a:lnTo>
                  <a:pt x="10753200" y="5382000"/>
                </a:lnTo>
                <a:lnTo>
                  <a:pt x="0" y="5382000"/>
                </a:lnTo>
                <a:lnTo>
                  <a:pt x="0" y="0"/>
                </a:lnTo>
                <a:lnTo>
                  <a:pt x="2946000" y="0"/>
                </a:lnTo>
              </a:path>
            </a:pathLst>
          </a:custGeom>
          <a:noFill/>
          <a:ln>
            <a:solidFill>
              <a:schemeClr val="bg1"/>
            </a:solidFill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0477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Top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4096F10-4648-48FC-B20E-41DB833A838F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C63F9B-C252-4EF8-A01A-4BA6640780A5}"/>
              </a:ext>
            </a:extLst>
          </p:cNvPr>
          <p:cNvSpPr/>
          <p:nvPr userDrawn="1"/>
        </p:nvSpPr>
        <p:spPr>
          <a:xfrm>
            <a:off x="4065847" y="0"/>
            <a:ext cx="4060307" cy="1836000"/>
          </a:xfrm>
          <a:prstGeom prst="rect">
            <a:avLst/>
          </a:prstGeom>
          <a:solidFill>
            <a:schemeClr val="accent5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ADF43FB-5D85-4CAC-94B0-3E2C9D518297}"/>
              </a:ext>
            </a:extLst>
          </p:cNvPr>
          <p:cNvSpPr/>
          <p:nvPr userDrawn="1"/>
        </p:nvSpPr>
        <p:spPr>
          <a:xfrm>
            <a:off x="4250406" y="5778000"/>
            <a:ext cx="3691188" cy="1080000"/>
          </a:xfrm>
          <a:prstGeom prst="rect">
            <a:avLst/>
          </a:prstGeom>
          <a:solidFill>
            <a:schemeClr val="accent5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EF3112-D486-4882-BC48-3F7633328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4860" y="360000"/>
            <a:ext cx="4015409" cy="1330688"/>
          </a:xfrm>
        </p:spPr>
        <p:txBody>
          <a:bodyPr anchor="b"/>
          <a:lstStyle>
            <a:lvl1pPr algn="ctr">
              <a:defRPr i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53C519-9032-4600-BB7F-55E3FE8507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DAF790-447F-4F64-BFC2-EE7CB51D09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9052014-F3D5-4680-A8B9-D47134B2BB0F}"/>
              </a:ext>
            </a:extLst>
          </p:cNvPr>
          <p:cNvSpPr/>
          <p:nvPr userDrawn="1"/>
        </p:nvSpPr>
        <p:spPr>
          <a:xfrm>
            <a:off x="720000" y="720000"/>
            <a:ext cx="10753200" cy="5382000"/>
          </a:xfrm>
          <a:custGeom>
            <a:avLst/>
            <a:gdLst>
              <a:gd name="connsiteX0" fmla="*/ 0 w 10753200"/>
              <a:gd name="connsiteY0" fmla="*/ 0 h 5382000"/>
              <a:gd name="connsiteX1" fmla="*/ 2946000 w 10753200"/>
              <a:gd name="connsiteY1" fmla="*/ 0 h 5382000"/>
              <a:gd name="connsiteX2" fmla="*/ 2946000 w 10753200"/>
              <a:gd name="connsiteY2" fmla="*/ 745624 h 5382000"/>
              <a:gd name="connsiteX3" fmla="*/ 7806000 w 10753200"/>
              <a:gd name="connsiteY3" fmla="*/ 745624 h 5382000"/>
              <a:gd name="connsiteX4" fmla="*/ 7806000 w 10753200"/>
              <a:gd name="connsiteY4" fmla="*/ 0 h 5382000"/>
              <a:gd name="connsiteX5" fmla="*/ 10753200 w 10753200"/>
              <a:gd name="connsiteY5" fmla="*/ 0 h 5382000"/>
              <a:gd name="connsiteX6" fmla="*/ 10753200 w 10753200"/>
              <a:gd name="connsiteY6" fmla="*/ 5382000 h 5382000"/>
              <a:gd name="connsiteX7" fmla="*/ 0 w 10753200"/>
              <a:gd name="connsiteY7" fmla="*/ 5382000 h 5382000"/>
              <a:gd name="connsiteX0" fmla="*/ 7806000 w 10753200"/>
              <a:gd name="connsiteY0" fmla="*/ 745624 h 5382000"/>
              <a:gd name="connsiteX1" fmla="*/ 7806000 w 10753200"/>
              <a:gd name="connsiteY1" fmla="*/ 0 h 5382000"/>
              <a:gd name="connsiteX2" fmla="*/ 10753200 w 10753200"/>
              <a:gd name="connsiteY2" fmla="*/ 0 h 5382000"/>
              <a:gd name="connsiteX3" fmla="*/ 10753200 w 10753200"/>
              <a:gd name="connsiteY3" fmla="*/ 5382000 h 5382000"/>
              <a:gd name="connsiteX4" fmla="*/ 0 w 10753200"/>
              <a:gd name="connsiteY4" fmla="*/ 5382000 h 5382000"/>
              <a:gd name="connsiteX5" fmla="*/ 0 w 10753200"/>
              <a:gd name="connsiteY5" fmla="*/ 0 h 5382000"/>
              <a:gd name="connsiteX6" fmla="*/ 2946000 w 10753200"/>
              <a:gd name="connsiteY6" fmla="*/ 0 h 5382000"/>
              <a:gd name="connsiteX7" fmla="*/ 2946000 w 10753200"/>
              <a:gd name="connsiteY7" fmla="*/ 745624 h 5382000"/>
              <a:gd name="connsiteX8" fmla="*/ 7897440 w 10753200"/>
              <a:gd name="connsiteY8" fmla="*/ 837064 h 5382000"/>
              <a:gd name="connsiteX0" fmla="*/ 7806000 w 10753200"/>
              <a:gd name="connsiteY0" fmla="*/ 745624 h 5382000"/>
              <a:gd name="connsiteX1" fmla="*/ 7806000 w 10753200"/>
              <a:gd name="connsiteY1" fmla="*/ 0 h 5382000"/>
              <a:gd name="connsiteX2" fmla="*/ 10753200 w 10753200"/>
              <a:gd name="connsiteY2" fmla="*/ 0 h 5382000"/>
              <a:gd name="connsiteX3" fmla="*/ 10753200 w 10753200"/>
              <a:gd name="connsiteY3" fmla="*/ 5382000 h 5382000"/>
              <a:gd name="connsiteX4" fmla="*/ 0 w 10753200"/>
              <a:gd name="connsiteY4" fmla="*/ 5382000 h 5382000"/>
              <a:gd name="connsiteX5" fmla="*/ 0 w 10753200"/>
              <a:gd name="connsiteY5" fmla="*/ 0 h 5382000"/>
              <a:gd name="connsiteX6" fmla="*/ 2946000 w 10753200"/>
              <a:gd name="connsiteY6" fmla="*/ 0 h 5382000"/>
              <a:gd name="connsiteX7" fmla="*/ 2946000 w 10753200"/>
              <a:gd name="connsiteY7" fmla="*/ 745624 h 5382000"/>
              <a:gd name="connsiteX0" fmla="*/ 7806000 w 10753200"/>
              <a:gd name="connsiteY0" fmla="*/ 0 h 5382000"/>
              <a:gd name="connsiteX1" fmla="*/ 10753200 w 10753200"/>
              <a:gd name="connsiteY1" fmla="*/ 0 h 5382000"/>
              <a:gd name="connsiteX2" fmla="*/ 10753200 w 10753200"/>
              <a:gd name="connsiteY2" fmla="*/ 5382000 h 5382000"/>
              <a:gd name="connsiteX3" fmla="*/ 0 w 10753200"/>
              <a:gd name="connsiteY3" fmla="*/ 5382000 h 5382000"/>
              <a:gd name="connsiteX4" fmla="*/ 0 w 10753200"/>
              <a:gd name="connsiteY4" fmla="*/ 0 h 5382000"/>
              <a:gd name="connsiteX5" fmla="*/ 2946000 w 10753200"/>
              <a:gd name="connsiteY5" fmla="*/ 0 h 5382000"/>
              <a:gd name="connsiteX6" fmla="*/ 2946000 w 10753200"/>
              <a:gd name="connsiteY6" fmla="*/ 745624 h 5382000"/>
              <a:gd name="connsiteX0" fmla="*/ 7806000 w 10753200"/>
              <a:gd name="connsiteY0" fmla="*/ 0 h 5382000"/>
              <a:gd name="connsiteX1" fmla="*/ 10753200 w 10753200"/>
              <a:gd name="connsiteY1" fmla="*/ 0 h 5382000"/>
              <a:gd name="connsiteX2" fmla="*/ 10753200 w 10753200"/>
              <a:gd name="connsiteY2" fmla="*/ 5382000 h 5382000"/>
              <a:gd name="connsiteX3" fmla="*/ 0 w 10753200"/>
              <a:gd name="connsiteY3" fmla="*/ 5382000 h 5382000"/>
              <a:gd name="connsiteX4" fmla="*/ 0 w 10753200"/>
              <a:gd name="connsiteY4" fmla="*/ 0 h 5382000"/>
              <a:gd name="connsiteX5" fmla="*/ 2946000 w 10753200"/>
              <a:gd name="connsiteY5" fmla="*/ 0 h 538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53200" h="5382000">
                <a:moveTo>
                  <a:pt x="7806000" y="0"/>
                </a:moveTo>
                <a:lnTo>
                  <a:pt x="10753200" y="0"/>
                </a:lnTo>
                <a:lnTo>
                  <a:pt x="10753200" y="5382000"/>
                </a:lnTo>
                <a:lnTo>
                  <a:pt x="0" y="5382000"/>
                </a:lnTo>
                <a:lnTo>
                  <a:pt x="0" y="0"/>
                </a:lnTo>
                <a:lnTo>
                  <a:pt x="2946000" y="0"/>
                </a:lnTo>
              </a:path>
            </a:pathLst>
          </a:custGeom>
          <a:noFill/>
          <a:ln>
            <a:solidFill>
              <a:schemeClr val="accent3"/>
            </a:solidFill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9045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 Left Light"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8107A34A-1BB3-4673-8E88-53D27CCD8A14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ADF43FB-5D85-4CAC-94B0-3E2C9D518297}"/>
              </a:ext>
            </a:extLst>
          </p:cNvPr>
          <p:cNvSpPr/>
          <p:nvPr userDrawn="1"/>
        </p:nvSpPr>
        <p:spPr>
          <a:xfrm>
            <a:off x="0" y="2385000"/>
            <a:ext cx="720000" cy="2088000"/>
          </a:xfrm>
          <a:prstGeom prst="rect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EF3112-D486-4882-BC48-3F7633328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851" y="2453081"/>
            <a:ext cx="4015409" cy="1330688"/>
          </a:xfrm>
        </p:spPr>
        <p:txBody>
          <a:bodyPr anchor="b"/>
          <a:lstStyle>
            <a:lvl1pPr algn="ctr">
              <a:defRPr i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53C519-9032-4600-BB7F-55E3FE8507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DAF790-447F-4F64-BFC2-EE7CB51D09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00DE010-77BA-4E35-97A1-A032049D87CB}"/>
              </a:ext>
            </a:extLst>
          </p:cNvPr>
          <p:cNvSpPr/>
          <p:nvPr userDrawn="1"/>
        </p:nvSpPr>
        <p:spPr>
          <a:xfrm>
            <a:off x="11112000" y="2385000"/>
            <a:ext cx="1080000" cy="2088000"/>
          </a:xfrm>
          <a:prstGeom prst="rect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DA9AB89-FE71-4487-BE1F-7DA75DEB7CC3}"/>
              </a:ext>
            </a:extLst>
          </p:cNvPr>
          <p:cNvSpPr/>
          <p:nvPr userDrawn="1"/>
        </p:nvSpPr>
        <p:spPr>
          <a:xfrm rot="16200000">
            <a:off x="3387001" y="-1960199"/>
            <a:ext cx="5418000" cy="10778400"/>
          </a:xfrm>
          <a:custGeom>
            <a:avLst/>
            <a:gdLst>
              <a:gd name="connsiteX0" fmla="*/ 0 w 10767616"/>
              <a:gd name="connsiteY0" fmla="*/ 0 h 5418000"/>
              <a:gd name="connsiteX1" fmla="*/ 2921260 w 10767616"/>
              <a:gd name="connsiteY1" fmla="*/ 0 h 5418000"/>
              <a:gd name="connsiteX2" fmla="*/ 2921260 w 10767616"/>
              <a:gd name="connsiteY2" fmla="*/ 246371 h 5418000"/>
              <a:gd name="connsiteX3" fmla="*/ 7861969 w 10767616"/>
              <a:gd name="connsiteY3" fmla="*/ 246371 h 5418000"/>
              <a:gd name="connsiteX4" fmla="*/ 7861969 w 10767616"/>
              <a:gd name="connsiteY4" fmla="*/ 0 h 5418000"/>
              <a:gd name="connsiteX5" fmla="*/ 10767616 w 10767616"/>
              <a:gd name="connsiteY5" fmla="*/ 0 h 5418000"/>
              <a:gd name="connsiteX6" fmla="*/ 10767616 w 10767616"/>
              <a:gd name="connsiteY6" fmla="*/ 5418000 h 5418000"/>
              <a:gd name="connsiteX7" fmla="*/ 0 w 10767616"/>
              <a:gd name="connsiteY7" fmla="*/ 5418000 h 5418000"/>
              <a:gd name="connsiteX0" fmla="*/ 7861969 w 10767616"/>
              <a:gd name="connsiteY0" fmla="*/ 246371 h 5418000"/>
              <a:gd name="connsiteX1" fmla="*/ 7861969 w 10767616"/>
              <a:gd name="connsiteY1" fmla="*/ 0 h 5418000"/>
              <a:gd name="connsiteX2" fmla="*/ 10767616 w 10767616"/>
              <a:gd name="connsiteY2" fmla="*/ 0 h 5418000"/>
              <a:gd name="connsiteX3" fmla="*/ 10767616 w 10767616"/>
              <a:gd name="connsiteY3" fmla="*/ 5418000 h 5418000"/>
              <a:gd name="connsiteX4" fmla="*/ 0 w 10767616"/>
              <a:gd name="connsiteY4" fmla="*/ 5418000 h 5418000"/>
              <a:gd name="connsiteX5" fmla="*/ 0 w 10767616"/>
              <a:gd name="connsiteY5" fmla="*/ 0 h 5418000"/>
              <a:gd name="connsiteX6" fmla="*/ 2921260 w 10767616"/>
              <a:gd name="connsiteY6" fmla="*/ 0 h 5418000"/>
              <a:gd name="connsiteX7" fmla="*/ 2921260 w 10767616"/>
              <a:gd name="connsiteY7" fmla="*/ 246371 h 5418000"/>
              <a:gd name="connsiteX8" fmla="*/ 7953409 w 10767616"/>
              <a:gd name="connsiteY8" fmla="*/ 337811 h 5418000"/>
              <a:gd name="connsiteX0" fmla="*/ 7861969 w 10767616"/>
              <a:gd name="connsiteY0" fmla="*/ 246371 h 5418000"/>
              <a:gd name="connsiteX1" fmla="*/ 7861969 w 10767616"/>
              <a:gd name="connsiteY1" fmla="*/ 0 h 5418000"/>
              <a:gd name="connsiteX2" fmla="*/ 10767616 w 10767616"/>
              <a:gd name="connsiteY2" fmla="*/ 0 h 5418000"/>
              <a:gd name="connsiteX3" fmla="*/ 10767616 w 10767616"/>
              <a:gd name="connsiteY3" fmla="*/ 5418000 h 5418000"/>
              <a:gd name="connsiteX4" fmla="*/ 0 w 10767616"/>
              <a:gd name="connsiteY4" fmla="*/ 5418000 h 5418000"/>
              <a:gd name="connsiteX5" fmla="*/ 0 w 10767616"/>
              <a:gd name="connsiteY5" fmla="*/ 0 h 5418000"/>
              <a:gd name="connsiteX6" fmla="*/ 2921260 w 10767616"/>
              <a:gd name="connsiteY6" fmla="*/ 0 h 5418000"/>
              <a:gd name="connsiteX7" fmla="*/ 2921260 w 10767616"/>
              <a:gd name="connsiteY7" fmla="*/ 246371 h 5418000"/>
              <a:gd name="connsiteX0" fmla="*/ 7861969 w 10767616"/>
              <a:gd name="connsiteY0" fmla="*/ 0 h 5418000"/>
              <a:gd name="connsiteX1" fmla="*/ 10767616 w 10767616"/>
              <a:gd name="connsiteY1" fmla="*/ 0 h 5418000"/>
              <a:gd name="connsiteX2" fmla="*/ 10767616 w 10767616"/>
              <a:gd name="connsiteY2" fmla="*/ 5418000 h 5418000"/>
              <a:gd name="connsiteX3" fmla="*/ 0 w 10767616"/>
              <a:gd name="connsiteY3" fmla="*/ 5418000 h 5418000"/>
              <a:gd name="connsiteX4" fmla="*/ 0 w 10767616"/>
              <a:gd name="connsiteY4" fmla="*/ 0 h 5418000"/>
              <a:gd name="connsiteX5" fmla="*/ 2921260 w 10767616"/>
              <a:gd name="connsiteY5" fmla="*/ 0 h 5418000"/>
              <a:gd name="connsiteX6" fmla="*/ 2921260 w 10767616"/>
              <a:gd name="connsiteY6" fmla="*/ 246371 h 5418000"/>
              <a:gd name="connsiteX0" fmla="*/ 7861969 w 10767616"/>
              <a:gd name="connsiteY0" fmla="*/ 0 h 5418000"/>
              <a:gd name="connsiteX1" fmla="*/ 10767616 w 10767616"/>
              <a:gd name="connsiteY1" fmla="*/ 0 h 5418000"/>
              <a:gd name="connsiteX2" fmla="*/ 10767616 w 10767616"/>
              <a:gd name="connsiteY2" fmla="*/ 5418000 h 5418000"/>
              <a:gd name="connsiteX3" fmla="*/ 0 w 10767616"/>
              <a:gd name="connsiteY3" fmla="*/ 5418000 h 5418000"/>
              <a:gd name="connsiteX4" fmla="*/ 0 w 10767616"/>
              <a:gd name="connsiteY4" fmla="*/ 0 h 5418000"/>
              <a:gd name="connsiteX5" fmla="*/ 2921260 w 10767616"/>
              <a:gd name="connsiteY5" fmla="*/ 0 h 541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67616" h="5418000">
                <a:moveTo>
                  <a:pt x="7861969" y="0"/>
                </a:moveTo>
                <a:lnTo>
                  <a:pt x="10767616" y="0"/>
                </a:lnTo>
                <a:lnTo>
                  <a:pt x="10767616" y="5418000"/>
                </a:lnTo>
                <a:lnTo>
                  <a:pt x="0" y="5418000"/>
                </a:lnTo>
                <a:lnTo>
                  <a:pt x="0" y="0"/>
                </a:lnTo>
                <a:lnTo>
                  <a:pt x="2921260" y="0"/>
                </a:lnTo>
              </a:path>
            </a:pathLst>
          </a:custGeom>
          <a:noFill/>
          <a:ln>
            <a:solidFill>
              <a:schemeClr val="accent4"/>
            </a:solidFill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BB0C100-97B0-4EEE-B661-715650D5E826}"/>
              </a:ext>
            </a:extLst>
          </p:cNvPr>
          <p:cNvSpPr/>
          <p:nvPr userDrawn="1"/>
        </p:nvSpPr>
        <p:spPr>
          <a:xfrm flipH="1">
            <a:off x="706800" y="5778001"/>
            <a:ext cx="360000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6851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 Right Ligh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8107A34A-1BB3-4673-8E88-53D27CCD8A14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ADF43FB-5D85-4CAC-94B0-3E2C9D518297}"/>
              </a:ext>
            </a:extLst>
          </p:cNvPr>
          <p:cNvSpPr/>
          <p:nvPr userDrawn="1"/>
        </p:nvSpPr>
        <p:spPr>
          <a:xfrm>
            <a:off x="0" y="2385000"/>
            <a:ext cx="360000" cy="2088000"/>
          </a:xfrm>
          <a:prstGeom prst="rect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EF3112-D486-4882-BC48-3F7633328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8590" y="2453081"/>
            <a:ext cx="4015409" cy="1330688"/>
          </a:xfrm>
        </p:spPr>
        <p:txBody>
          <a:bodyPr anchor="b"/>
          <a:lstStyle>
            <a:lvl1pPr algn="ctr">
              <a:defRPr i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53C519-9032-4600-BB7F-55E3FE8507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DAF790-447F-4F64-BFC2-EE7CB51D09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00DE010-77BA-4E35-97A1-A032049D87CB}"/>
              </a:ext>
            </a:extLst>
          </p:cNvPr>
          <p:cNvSpPr/>
          <p:nvPr userDrawn="1"/>
        </p:nvSpPr>
        <p:spPr>
          <a:xfrm>
            <a:off x="11471998" y="2385000"/>
            <a:ext cx="720001" cy="2088000"/>
          </a:xfrm>
          <a:prstGeom prst="rect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DA9AB89-FE71-4487-BE1F-7DA75DEB7CC3}"/>
              </a:ext>
            </a:extLst>
          </p:cNvPr>
          <p:cNvSpPr/>
          <p:nvPr userDrawn="1"/>
        </p:nvSpPr>
        <p:spPr>
          <a:xfrm rot="5400000" flipH="1">
            <a:off x="3387001" y="-1960199"/>
            <a:ext cx="5418000" cy="10778400"/>
          </a:xfrm>
          <a:custGeom>
            <a:avLst/>
            <a:gdLst>
              <a:gd name="connsiteX0" fmla="*/ 0 w 10767616"/>
              <a:gd name="connsiteY0" fmla="*/ 0 h 5418000"/>
              <a:gd name="connsiteX1" fmla="*/ 2921260 w 10767616"/>
              <a:gd name="connsiteY1" fmla="*/ 0 h 5418000"/>
              <a:gd name="connsiteX2" fmla="*/ 2921260 w 10767616"/>
              <a:gd name="connsiteY2" fmla="*/ 246371 h 5418000"/>
              <a:gd name="connsiteX3" fmla="*/ 7861969 w 10767616"/>
              <a:gd name="connsiteY3" fmla="*/ 246371 h 5418000"/>
              <a:gd name="connsiteX4" fmla="*/ 7861969 w 10767616"/>
              <a:gd name="connsiteY4" fmla="*/ 0 h 5418000"/>
              <a:gd name="connsiteX5" fmla="*/ 10767616 w 10767616"/>
              <a:gd name="connsiteY5" fmla="*/ 0 h 5418000"/>
              <a:gd name="connsiteX6" fmla="*/ 10767616 w 10767616"/>
              <a:gd name="connsiteY6" fmla="*/ 5418000 h 5418000"/>
              <a:gd name="connsiteX7" fmla="*/ 0 w 10767616"/>
              <a:gd name="connsiteY7" fmla="*/ 5418000 h 5418000"/>
              <a:gd name="connsiteX0" fmla="*/ 7861969 w 10767616"/>
              <a:gd name="connsiteY0" fmla="*/ 246371 h 5418000"/>
              <a:gd name="connsiteX1" fmla="*/ 7861969 w 10767616"/>
              <a:gd name="connsiteY1" fmla="*/ 0 h 5418000"/>
              <a:gd name="connsiteX2" fmla="*/ 10767616 w 10767616"/>
              <a:gd name="connsiteY2" fmla="*/ 0 h 5418000"/>
              <a:gd name="connsiteX3" fmla="*/ 10767616 w 10767616"/>
              <a:gd name="connsiteY3" fmla="*/ 5418000 h 5418000"/>
              <a:gd name="connsiteX4" fmla="*/ 0 w 10767616"/>
              <a:gd name="connsiteY4" fmla="*/ 5418000 h 5418000"/>
              <a:gd name="connsiteX5" fmla="*/ 0 w 10767616"/>
              <a:gd name="connsiteY5" fmla="*/ 0 h 5418000"/>
              <a:gd name="connsiteX6" fmla="*/ 2921260 w 10767616"/>
              <a:gd name="connsiteY6" fmla="*/ 0 h 5418000"/>
              <a:gd name="connsiteX7" fmla="*/ 2921260 w 10767616"/>
              <a:gd name="connsiteY7" fmla="*/ 246371 h 5418000"/>
              <a:gd name="connsiteX8" fmla="*/ 7953409 w 10767616"/>
              <a:gd name="connsiteY8" fmla="*/ 337811 h 5418000"/>
              <a:gd name="connsiteX0" fmla="*/ 7861969 w 10767616"/>
              <a:gd name="connsiteY0" fmla="*/ 246371 h 5418000"/>
              <a:gd name="connsiteX1" fmla="*/ 7861969 w 10767616"/>
              <a:gd name="connsiteY1" fmla="*/ 0 h 5418000"/>
              <a:gd name="connsiteX2" fmla="*/ 10767616 w 10767616"/>
              <a:gd name="connsiteY2" fmla="*/ 0 h 5418000"/>
              <a:gd name="connsiteX3" fmla="*/ 10767616 w 10767616"/>
              <a:gd name="connsiteY3" fmla="*/ 5418000 h 5418000"/>
              <a:gd name="connsiteX4" fmla="*/ 0 w 10767616"/>
              <a:gd name="connsiteY4" fmla="*/ 5418000 h 5418000"/>
              <a:gd name="connsiteX5" fmla="*/ 0 w 10767616"/>
              <a:gd name="connsiteY5" fmla="*/ 0 h 5418000"/>
              <a:gd name="connsiteX6" fmla="*/ 2921260 w 10767616"/>
              <a:gd name="connsiteY6" fmla="*/ 0 h 5418000"/>
              <a:gd name="connsiteX7" fmla="*/ 2921260 w 10767616"/>
              <a:gd name="connsiteY7" fmla="*/ 246371 h 5418000"/>
              <a:gd name="connsiteX0" fmla="*/ 7861969 w 10767616"/>
              <a:gd name="connsiteY0" fmla="*/ 0 h 5418000"/>
              <a:gd name="connsiteX1" fmla="*/ 10767616 w 10767616"/>
              <a:gd name="connsiteY1" fmla="*/ 0 h 5418000"/>
              <a:gd name="connsiteX2" fmla="*/ 10767616 w 10767616"/>
              <a:gd name="connsiteY2" fmla="*/ 5418000 h 5418000"/>
              <a:gd name="connsiteX3" fmla="*/ 0 w 10767616"/>
              <a:gd name="connsiteY3" fmla="*/ 5418000 h 5418000"/>
              <a:gd name="connsiteX4" fmla="*/ 0 w 10767616"/>
              <a:gd name="connsiteY4" fmla="*/ 0 h 5418000"/>
              <a:gd name="connsiteX5" fmla="*/ 2921260 w 10767616"/>
              <a:gd name="connsiteY5" fmla="*/ 0 h 5418000"/>
              <a:gd name="connsiteX6" fmla="*/ 2921260 w 10767616"/>
              <a:gd name="connsiteY6" fmla="*/ 246371 h 5418000"/>
              <a:gd name="connsiteX0" fmla="*/ 7861969 w 10767616"/>
              <a:gd name="connsiteY0" fmla="*/ 0 h 5418000"/>
              <a:gd name="connsiteX1" fmla="*/ 10767616 w 10767616"/>
              <a:gd name="connsiteY1" fmla="*/ 0 h 5418000"/>
              <a:gd name="connsiteX2" fmla="*/ 10767616 w 10767616"/>
              <a:gd name="connsiteY2" fmla="*/ 5418000 h 5418000"/>
              <a:gd name="connsiteX3" fmla="*/ 0 w 10767616"/>
              <a:gd name="connsiteY3" fmla="*/ 5418000 h 5418000"/>
              <a:gd name="connsiteX4" fmla="*/ 0 w 10767616"/>
              <a:gd name="connsiteY4" fmla="*/ 0 h 5418000"/>
              <a:gd name="connsiteX5" fmla="*/ 2921260 w 10767616"/>
              <a:gd name="connsiteY5" fmla="*/ 0 h 541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67616" h="5418000">
                <a:moveTo>
                  <a:pt x="7861969" y="0"/>
                </a:moveTo>
                <a:lnTo>
                  <a:pt x="10767616" y="0"/>
                </a:lnTo>
                <a:lnTo>
                  <a:pt x="10767616" y="5418000"/>
                </a:lnTo>
                <a:lnTo>
                  <a:pt x="0" y="5418000"/>
                </a:lnTo>
                <a:lnTo>
                  <a:pt x="0" y="0"/>
                </a:lnTo>
                <a:lnTo>
                  <a:pt x="2921260" y="0"/>
                </a:lnTo>
              </a:path>
            </a:pathLst>
          </a:custGeom>
          <a:noFill/>
          <a:ln>
            <a:solidFill>
              <a:schemeClr val="accent4"/>
            </a:solidFill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CF587A-B161-455A-8783-631E82DF3D52}"/>
              </a:ext>
            </a:extLst>
          </p:cNvPr>
          <p:cNvSpPr/>
          <p:nvPr userDrawn="1"/>
        </p:nvSpPr>
        <p:spPr>
          <a:xfrm flipH="1">
            <a:off x="11125201" y="720000"/>
            <a:ext cx="360000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1986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 Left D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8107A34A-1BB3-4673-8E88-53D27CCD8A14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ADF43FB-5D85-4CAC-94B0-3E2C9D518297}"/>
              </a:ext>
            </a:extLst>
          </p:cNvPr>
          <p:cNvSpPr/>
          <p:nvPr userDrawn="1"/>
        </p:nvSpPr>
        <p:spPr>
          <a:xfrm>
            <a:off x="0" y="2385000"/>
            <a:ext cx="720000" cy="2088000"/>
          </a:xfrm>
          <a:prstGeom prst="rect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EF3112-D486-4882-BC48-3F7633328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851" y="2453081"/>
            <a:ext cx="4015409" cy="1330688"/>
          </a:xfrm>
        </p:spPr>
        <p:txBody>
          <a:bodyPr anchor="b"/>
          <a:lstStyle>
            <a:lvl1pPr algn="ctr">
              <a:defRPr i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53C519-9032-4600-BB7F-55E3FE8507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DAF790-447F-4F64-BFC2-EE7CB51D09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00DE010-77BA-4E35-97A1-A032049D87CB}"/>
              </a:ext>
            </a:extLst>
          </p:cNvPr>
          <p:cNvSpPr/>
          <p:nvPr userDrawn="1"/>
        </p:nvSpPr>
        <p:spPr>
          <a:xfrm>
            <a:off x="11112000" y="2385000"/>
            <a:ext cx="1080000" cy="2088000"/>
          </a:xfrm>
          <a:prstGeom prst="rect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DA9AB89-FE71-4487-BE1F-7DA75DEB7CC3}"/>
              </a:ext>
            </a:extLst>
          </p:cNvPr>
          <p:cNvSpPr/>
          <p:nvPr userDrawn="1"/>
        </p:nvSpPr>
        <p:spPr>
          <a:xfrm rot="16200000">
            <a:off x="3387001" y="-1960199"/>
            <a:ext cx="5418000" cy="10778400"/>
          </a:xfrm>
          <a:custGeom>
            <a:avLst/>
            <a:gdLst>
              <a:gd name="connsiteX0" fmla="*/ 0 w 10767616"/>
              <a:gd name="connsiteY0" fmla="*/ 0 h 5418000"/>
              <a:gd name="connsiteX1" fmla="*/ 2921260 w 10767616"/>
              <a:gd name="connsiteY1" fmla="*/ 0 h 5418000"/>
              <a:gd name="connsiteX2" fmla="*/ 2921260 w 10767616"/>
              <a:gd name="connsiteY2" fmla="*/ 246371 h 5418000"/>
              <a:gd name="connsiteX3" fmla="*/ 7861969 w 10767616"/>
              <a:gd name="connsiteY3" fmla="*/ 246371 h 5418000"/>
              <a:gd name="connsiteX4" fmla="*/ 7861969 w 10767616"/>
              <a:gd name="connsiteY4" fmla="*/ 0 h 5418000"/>
              <a:gd name="connsiteX5" fmla="*/ 10767616 w 10767616"/>
              <a:gd name="connsiteY5" fmla="*/ 0 h 5418000"/>
              <a:gd name="connsiteX6" fmla="*/ 10767616 w 10767616"/>
              <a:gd name="connsiteY6" fmla="*/ 5418000 h 5418000"/>
              <a:gd name="connsiteX7" fmla="*/ 0 w 10767616"/>
              <a:gd name="connsiteY7" fmla="*/ 5418000 h 5418000"/>
              <a:gd name="connsiteX0" fmla="*/ 7861969 w 10767616"/>
              <a:gd name="connsiteY0" fmla="*/ 246371 h 5418000"/>
              <a:gd name="connsiteX1" fmla="*/ 7861969 w 10767616"/>
              <a:gd name="connsiteY1" fmla="*/ 0 h 5418000"/>
              <a:gd name="connsiteX2" fmla="*/ 10767616 w 10767616"/>
              <a:gd name="connsiteY2" fmla="*/ 0 h 5418000"/>
              <a:gd name="connsiteX3" fmla="*/ 10767616 w 10767616"/>
              <a:gd name="connsiteY3" fmla="*/ 5418000 h 5418000"/>
              <a:gd name="connsiteX4" fmla="*/ 0 w 10767616"/>
              <a:gd name="connsiteY4" fmla="*/ 5418000 h 5418000"/>
              <a:gd name="connsiteX5" fmla="*/ 0 w 10767616"/>
              <a:gd name="connsiteY5" fmla="*/ 0 h 5418000"/>
              <a:gd name="connsiteX6" fmla="*/ 2921260 w 10767616"/>
              <a:gd name="connsiteY6" fmla="*/ 0 h 5418000"/>
              <a:gd name="connsiteX7" fmla="*/ 2921260 w 10767616"/>
              <a:gd name="connsiteY7" fmla="*/ 246371 h 5418000"/>
              <a:gd name="connsiteX8" fmla="*/ 7953409 w 10767616"/>
              <a:gd name="connsiteY8" fmla="*/ 337811 h 5418000"/>
              <a:gd name="connsiteX0" fmla="*/ 7861969 w 10767616"/>
              <a:gd name="connsiteY0" fmla="*/ 246371 h 5418000"/>
              <a:gd name="connsiteX1" fmla="*/ 7861969 w 10767616"/>
              <a:gd name="connsiteY1" fmla="*/ 0 h 5418000"/>
              <a:gd name="connsiteX2" fmla="*/ 10767616 w 10767616"/>
              <a:gd name="connsiteY2" fmla="*/ 0 h 5418000"/>
              <a:gd name="connsiteX3" fmla="*/ 10767616 w 10767616"/>
              <a:gd name="connsiteY3" fmla="*/ 5418000 h 5418000"/>
              <a:gd name="connsiteX4" fmla="*/ 0 w 10767616"/>
              <a:gd name="connsiteY4" fmla="*/ 5418000 h 5418000"/>
              <a:gd name="connsiteX5" fmla="*/ 0 w 10767616"/>
              <a:gd name="connsiteY5" fmla="*/ 0 h 5418000"/>
              <a:gd name="connsiteX6" fmla="*/ 2921260 w 10767616"/>
              <a:gd name="connsiteY6" fmla="*/ 0 h 5418000"/>
              <a:gd name="connsiteX7" fmla="*/ 2921260 w 10767616"/>
              <a:gd name="connsiteY7" fmla="*/ 246371 h 5418000"/>
              <a:gd name="connsiteX0" fmla="*/ 7861969 w 10767616"/>
              <a:gd name="connsiteY0" fmla="*/ 0 h 5418000"/>
              <a:gd name="connsiteX1" fmla="*/ 10767616 w 10767616"/>
              <a:gd name="connsiteY1" fmla="*/ 0 h 5418000"/>
              <a:gd name="connsiteX2" fmla="*/ 10767616 w 10767616"/>
              <a:gd name="connsiteY2" fmla="*/ 5418000 h 5418000"/>
              <a:gd name="connsiteX3" fmla="*/ 0 w 10767616"/>
              <a:gd name="connsiteY3" fmla="*/ 5418000 h 5418000"/>
              <a:gd name="connsiteX4" fmla="*/ 0 w 10767616"/>
              <a:gd name="connsiteY4" fmla="*/ 0 h 5418000"/>
              <a:gd name="connsiteX5" fmla="*/ 2921260 w 10767616"/>
              <a:gd name="connsiteY5" fmla="*/ 0 h 5418000"/>
              <a:gd name="connsiteX6" fmla="*/ 2921260 w 10767616"/>
              <a:gd name="connsiteY6" fmla="*/ 246371 h 5418000"/>
              <a:gd name="connsiteX0" fmla="*/ 7861969 w 10767616"/>
              <a:gd name="connsiteY0" fmla="*/ 0 h 5418000"/>
              <a:gd name="connsiteX1" fmla="*/ 10767616 w 10767616"/>
              <a:gd name="connsiteY1" fmla="*/ 0 h 5418000"/>
              <a:gd name="connsiteX2" fmla="*/ 10767616 w 10767616"/>
              <a:gd name="connsiteY2" fmla="*/ 5418000 h 5418000"/>
              <a:gd name="connsiteX3" fmla="*/ 0 w 10767616"/>
              <a:gd name="connsiteY3" fmla="*/ 5418000 h 5418000"/>
              <a:gd name="connsiteX4" fmla="*/ 0 w 10767616"/>
              <a:gd name="connsiteY4" fmla="*/ 0 h 5418000"/>
              <a:gd name="connsiteX5" fmla="*/ 2921260 w 10767616"/>
              <a:gd name="connsiteY5" fmla="*/ 0 h 541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67616" h="5418000">
                <a:moveTo>
                  <a:pt x="7861969" y="0"/>
                </a:moveTo>
                <a:lnTo>
                  <a:pt x="10767616" y="0"/>
                </a:lnTo>
                <a:lnTo>
                  <a:pt x="10767616" y="5418000"/>
                </a:lnTo>
                <a:lnTo>
                  <a:pt x="0" y="5418000"/>
                </a:lnTo>
                <a:lnTo>
                  <a:pt x="0" y="0"/>
                </a:lnTo>
                <a:lnTo>
                  <a:pt x="2921260" y="0"/>
                </a:lnTo>
              </a:path>
            </a:pathLst>
          </a:custGeom>
          <a:noFill/>
          <a:ln>
            <a:solidFill>
              <a:schemeClr val="bg1"/>
            </a:solidFill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BB0C100-97B0-4EEE-B661-715650D5E826}"/>
              </a:ext>
            </a:extLst>
          </p:cNvPr>
          <p:cNvSpPr/>
          <p:nvPr userDrawn="1"/>
        </p:nvSpPr>
        <p:spPr>
          <a:xfrm flipH="1">
            <a:off x="706800" y="5778001"/>
            <a:ext cx="360000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0481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9373E7-96AD-4D3A-89FC-75B37BB2C87B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1CD27-564C-4C36-AFC8-1DAB684F65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8FFDF-C113-4368-A9BD-F6D9A2962B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4154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9373E7-96AD-4D3A-89FC-75B37BB2C87B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1CD27-564C-4C36-AFC8-1DAB684F65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8FFDF-C113-4368-A9BD-F6D9A2962B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82268F6-10A6-447E-9928-37CC0D5A4B0A}"/>
              </a:ext>
            </a:extLst>
          </p:cNvPr>
          <p:cNvSpPr/>
          <p:nvPr userDrawn="1"/>
        </p:nvSpPr>
        <p:spPr>
          <a:xfrm>
            <a:off x="720000" y="720000"/>
            <a:ext cx="10753200" cy="5382000"/>
          </a:xfrm>
          <a:prstGeom prst="rect">
            <a:avLst/>
          </a:prstGeom>
          <a:noFill/>
          <a:ln>
            <a:solidFill>
              <a:schemeClr val="accent3"/>
            </a:solidFill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8636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6280A-DD18-47F6-A3B4-3B0571BE0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55BB1-64FB-4BD8-95CC-0516CA79B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364E89-A8EE-406F-81DD-C6357B15CC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8C719C-3F6B-4A74-BAD7-C48CE3BB03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CFE0CD-5513-4A5E-9C88-11D165C629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4675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2786114-9098-435A-92ED-EB5C60A8594F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23677EC-F535-460C-B8F2-2DE379673467}"/>
              </a:ext>
            </a:extLst>
          </p:cNvPr>
          <p:cNvSpPr/>
          <p:nvPr/>
        </p:nvSpPr>
        <p:spPr>
          <a:xfrm>
            <a:off x="7538301" y="359999"/>
            <a:ext cx="4294899" cy="613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C0D9D9-BD9E-4496-B006-48F8564772EA}"/>
              </a:ext>
            </a:extLst>
          </p:cNvPr>
          <p:cNvSpPr/>
          <p:nvPr/>
        </p:nvSpPr>
        <p:spPr>
          <a:xfrm>
            <a:off x="7180411" y="711624"/>
            <a:ext cx="4294899" cy="5382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7B97580-930D-4D78-B1CF-B3362065422C}"/>
              </a:ext>
            </a:extLst>
          </p:cNvPr>
          <p:cNvSpPr/>
          <p:nvPr/>
        </p:nvSpPr>
        <p:spPr>
          <a:xfrm flipH="1">
            <a:off x="7538301" y="724153"/>
            <a:ext cx="357889" cy="357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F7CCE60-6E08-4CDE-B013-9C636A46C8A2}"/>
              </a:ext>
            </a:extLst>
          </p:cNvPr>
          <p:cNvSpPr/>
          <p:nvPr/>
        </p:nvSpPr>
        <p:spPr>
          <a:xfrm flipH="1">
            <a:off x="7538301" y="5739959"/>
            <a:ext cx="357889" cy="3578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9B2250-3DBA-4931-BA35-E001AF48DACB}"/>
              </a:ext>
            </a:extLst>
          </p:cNvPr>
          <p:cNvSpPr/>
          <p:nvPr/>
        </p:nvSpPr>
        <p:spPr>
          <a:xfrm>
            <a:off x="6817676" y="4469671"/>
            <a:ext cx="720624" cy="2028329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C4AC3B-AEEF-47EF-9226-CF64AC78260D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7871790" y="2042319"/>
            <a:ext cx="3168000" cy="2387600"/>
          </a:xfrm>
        </p:spPr>
        <p:txBody>
          <a:bodyPr lIns="0" tIns="0" rIns="0" bIns="0" anchor="b">
            <a:normAutofit/>
          </a:bodyPr>
          <a:lstStyle>
            <a:lvl1pPr algn="ctr">
              <a:lnSpc>
                <a:spcPct val="8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6BF959-E47C-478B-BD16-0D4D033531B8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7871790" y="5166704"/>
            <a:ext cx="3168000" cy="76695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2000" i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85E8A1-43CB-4B51-9B45-2010B5833B02}"/>
              </a:ext>
            </a:extLst>
          </p:cNvPr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758FB8-19A9-47B1-8D16-FC78E7E2D1ED}"/>
              </a:ext>
            </a:extLst>
          </p:cNvPr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180DC9F-82D9-470B-A264-73E211A439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0000" y="720000"/>
            <a:ext cx="6818300" cy="538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en-US" dirty="0"/>
              <a:t>Insert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38744001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54312-8F47-47A2-B516-8177B8670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04CAD-77D6-446D-9A66-D58B8AE17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B61B44-10FA-428B-8BF8-C394F5615C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23D0DA-91AB-4EBB-8EB2-6AA2C48D51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D41F296-3DCB-4C9E-952C-F67314DAE035}"/>
              </a:ext>
            </a:extLst>
          </p:cNvPr>
          <p:cNvSpPr/>
          <p:nvPr userDrawn="1"/>
        </p:nvSpPr>
        <p:spPr>
          <a:xfrm>
            <a:off x="4386000" y="0"/>
            <a:ext cx="3420000" cy="720000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8D70D7B-44ED-404A-AE13-9736DF7B3B33}"/>
              </a:ext>
            </a:extLst>
          </p:cNvPr>
          <p:cNvSpPr/>
          <p:nvPr userDrawn="1"/>
        </p:nvSpPr>
        <p:spPr>
          <a:xfrm flipH="1">
            <a:off x="4026000" y="359999"/>
            <a:ext cx="360000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4B41035-2FD8-4902-B929-588169F22676}"/>
              </a:ext>
            </a:extLst>
          </p:cNvPr>
          <p:cNvSpPr/>
          <p:nvPr userDrawn="1"/>
        </p:nvSpPr>
        <p:spPr>
          <a:xfrm flipH="1">
            <a:off x="7806000" y="359999"/>
            <a:ext cx="360000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5A932B8-FAA6-4A87-B8F7-68ED82F755E7}"/>
              </a:ext>
            </a:extLst>
          </p:cNvPr>
          <p:cNvSpPr/>
          <p:nvPr userDrawn="1"/>
        </p:nvSpPr>
        <p:spPr>
          <a:xfrm>
            <a:off x="4386000" y="6498000"/>
            <a:ext cx="3420000" cy="360000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1656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rrow Title and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D493F5F-AC40-4F60-A0B1-577DF95C5348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7611CC6-4034-4273-B7B4-094F017E5B09}"/>
              </a:ext>
            </a:extLst>
          </p:cNvPr>
          <p:cNvSpPr/>
          <p:nvPr userDrawn="1"/>
        </p:nvSpPr>
        <p:spPr>
          <a:xfrm flipH="1">
            <a:off x="11473200" y="6138000"/>
            <a:ext cx="360000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B54312-8F47-47A2-B516-8177B8670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6250" y="894521"/>
            <a:ext cx="2577549" cy="1858617"/>
          </a:xfrm>
        </p:spPr>
        <p:txBody>
          <a:bodyPr anchor="b">
            <a:normAutofit/>
          </a:bodyPr>
          <a:lstStyle>
            <a:lvl1pPr algn="ctr">
              <a:defRPr sz="3200" i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04CAD-77D6-446D-9A66-D58B8AE17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6252" y="3856383"/>
            <a:ext cx="2577548" cy="21070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B61B44-10FA-428B-8BF8-C394F5615C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23D0DA-91AB-4EBB-8EB2-6AA2C48D51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29751C31-CBB5-46BC-BEF2-9804C8527D67}"/>
              </a:ext>
            </a:extLst>
          </p:cNvPr>
          <p:cNvSpPr/>
          <p:nvPr userDrawn="1"/>
        </p:nvSpPr>
        <p:spPr>
          <a:xfrm>
            <a:off x="8584635" y="713698"/>
            <a:ext cx="2879560" cy="5418000"/>
          </a:xfrm>
          <a:custGeom>
            <a:avLst/>
            <a:gdLst>
              <a:gd name="connsiteX0" fmla="*/ 0 w 2879560"/>
              <a:gd name="connsiteY0" fmla="*/ 0 h 5418000"/>
              <a:gd name="connsiteX1" fmla="*/ 179215 w 2879560"/>
              <a:gd name="connsiteY1" fmla="*/ 0 h 5418000"/>
              <a:gd name="connsiteX2" fmla="*/ 179215 w 2879560"/>
              <a:gd name="connsiteY2" fmla="*/ 366302 h 5418000"/>
              <a:gd name="connsiteX3" fmla="*/ 2700346 w 2879560"/>
              <a:gd name="connsiteY3" fmla="*/ 366302 h 5418000"/>
              <a:gd name="connsiteX4" fmla="*/ 2700346 w 2879560"/>
              <a:gd name="connsiteY4" fmla="*/ 0 h 5418000"/>
              <a:gd name="connsiteX5" fmla="*/ 2879560 w 2879560"/>
              <a:gd name="connsiteY5" fmla="*/ 0 h 5418000"/>
              <a:gd name="connsiteX6" fmla="*/ 2879560 w 2879560"/>
              <a:gd name="connsiteY6" fmla="*/ 5418000 h 5418000"/>
              <a:gd name="connsiteX7" fmla="*/ 0 w 2879560"/>
              <a:gd name="connsiteY7" fmla="*/ 5418000 h 5418000"/>
              <a:gd name="connsiteX0" fmla="*/ 2700346 w 2879560"/>
              <a:gd name="connsiteY0" fmla="*/ 366302 h 5418000"/>
              <a:gd name="connsiteX1" fmla="*/ 2700346 w 2879560"/>
              <a:gd name="connsiteY1" fmla="*/ 0 h 5418000"/>
              <a:gd name="connsiteX2" fmla="*/ 2879560 w 2879560"/>
              <a:gd name="connsiteY2" fmla="*/ 0 h 5418000"/>
              <a:gd name="connsiteX3" fmla="*/ 2879560 w 2879560"/>
              <a:gd name="connsiteY3" fmla="*/ 5418000 h 5418000"/>
              <a:gd name="connsiteX4" fmla="*/ 0 w 2879560"/>
              <a:gd name="connsiteY4" fmla="*/ 5418000 h 5418000"/>
              <a:gd name="connsiteX5" fmla="*/ 0 w 2879560"/>
              <a:gd name="connsiteY5" fmla="*/ 0 h 5418000"/>
              <a:gd name="connsiteX6" fmla="*/ 179215 w 2879560"/>
              <a:gd name="connsiteY6" fmla="*/ 0 h 5418000"/>
              <a:gd name="connsiteX7" fmla="*/ 179215 w 2879560"/>
              <a:gd name="connsiteY7" fmla="*/ 366302 h 5418000"/>
              <a:gd name="connsiteX8" fmla="*/ 2791786 w 2879560"/>
              <a:gd name="connsiteY8" fmla="*/ 457742 h 5418000"/>
              <a:gd name="connsiteX0" fmla="*/ 2700346 w 2879560"/>
              <a:gd name="connsiteY0" fmla="*/ 366302 h 5418000"/>
              <a:gd name="connsiteX1" fmla="*/ 2700346 w 2879560"/>
              <a:gd name="connsiteY1" fmla="*/ 0 h 5418000"/>
              <a:gd name="connsiteX2" fmla="*/ 2879560 w 2879560"/>
              <a:gd name="connsiteY2" fmla="*/ 0 h 5418000"/>
              <a:gd name="connsiteX3" fmla="*/ 2879560 w 2879560"/>
              <a:gd name="connsiteY3" fmla="*/ 5418000 h 5418000"/>
              <a:gd name="connsiteX4" fmla="*/ 0 w 2879560"/>
              <a:gd name="connsiteY4" fmla="*/ 5418000 h 5418000"/>
              <a:gd name="connsiteX5" fmla="*/ 0 w 2879560"/>
              <a:gd name="connsiteY5" fmla="*/ 0 h 5418000"/>
              <a:gd name="connsiteX6" fmla="*/ 179215 w 2879560"/>
              <a:gd name="connsiteY6" fmla="*/ 0 h 5418000"/>
              <a:gd name="connsiteX7" fmla="*/ 179215 w 2879560"/>
              <a:gd name="connsiteY7" fmla="*/ 366302 h 5418000"/>
              <a:gd name="connsiteX0" fmla="*/ 2700346 w 2879560"/>
              <a:gd name="connsiteY0" fmla="*/ 0 h 5418000"/>
              <a:gd name="connsiteX1" fmla="*/ 2879560 w 2879560"/>
              <a:gd name="connsiteY1" fmla="*/ 0 h 5418000"/>
              <a:gd name="connsiteX2" fmla="*/ 2879560 w 2879560"/>
              <a:gd name="connsiteY2" fmla="*/ 5418000 h 5418000"/>
              <a:gd name="connsiteX3" fmla="*/ 0 w 2879560"/>
              <a:gd name="connsiteY3" fmla="*/ 5418000 h 5418000"/>
              <a:gd name="connsiteX4" fmla="*/ 0 w 2879560"/>
              <a:gd name="connsiteY4" fmla="*/ 0 h 5418000"/>
              <a:gd name="connsiteX5" fmla="*/ 179215 w 2879560"/>
              <a:gd name="connsiteY5" fmla="*/ 0 h 5418000"/>
              <a:gd name="connsiteX6" fmla="*/ 179215 w 2879560"/>
              <a:gd name="connsiteY6" fmla="*/ 366302 h 5418000"/>
              <a:gd name="connsiteX0" fmla="*/ 2700346 w 2879560"/>
              <a:gd name="connsiteY0" fmla="*/ 0 h 5418000"/>
              <a:gd name="connsiteX1" fmla="*/ 2879560 w 2879560"/>
              <a:gd name="connsiteY1" fmla="*/ 0 h 5418000"/>
              <a:gd name="connsiteX2" fmla="*/ 2879560 w 2879560"/>
              <a:gd name="connsiteY2" fmla="*/ 5418000 h 5418000"/>
              <a:gd name="connsiteX3" fmla="*/ 0 w 2879560"/>
              <a:gd name="connsiteY3" fmla="*/ 5418000 h 5418000"/>
              <a:gd name="connsiteX4" fmla="*/ 0 w 2879560"/>
              <a:gd name="connsiteY4" fmla="*/ 0 h 5418000"/>
              <a:gd name="connsiteX5" fmla="*/ 179215 w 2879560"/>
              <a:gd name="connsiteY5" fmla="*/ 0 h 541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79560" h="5418000">
                <a:moveTo>
                  <a:pt x="2700346" y="0"/>
                </a:moveTo>
                <a:lnTo>
                  <a:pt x="2879560" y="0"/>
                </a:lnTo>
                <a:lnTo>
                  <a:pt x="2879560" y="5418000"/>
                </a:lnTo>
                <a:lnTo>
                  <a:pt x="0" y="5418000"/>
                </a:lnTo>
                <a:lnTo>
                  <a:pt x="0" y="0"/>
                </a:lnTo>
                <a:lnTo>
                  <a:pt x="179215" y="0"/>
                </a:lnTo>
              </a:path>
            </a:pathLst>
          </a:custGeom>
          <a:noFill/>
          <a:ln>
            <a:solidFill>
              <a:schemeClr val="accent6"/>
            </a:solidFill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40DD56-3645-4CAC-A799-EB46A6AAC51E}"/>
              </a:ext>
            </a:extLst>
          </p:cNvPr>
          <p:cNvSpPr/>
          <p:nvPr userDrawn="1"/>
        </p:nvSpPr>
        <p:spPr>
          <a:xfrm>
            <a:off x="8918534" y="0"/>
            <a:ext cx="2211762" cy="1080000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FD7451B0-4AF9-40E1-AFCF-05D4F056CA6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0000" y="720000"/>
            <a:ext cx="7498800" cy="5382000"/>
          </a:xfrm>
        </p:spPr>
        <p:txBody>
          <a:bodyPr anchor="ctr"/>
          <a:lstStyle>
            <a:lvl1pPr marL="0" indent="0" algn="ctr">
              <a:buNone/>
              <a:defRPr i="1"/>
            </a:lvl1pPr>
          </a:lstStyle>
          <a:p>
            <a:r>
              <a:rPr lang="en-US" dirty="0"/>
              <a:t>Insert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40144155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with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D493F5F-AC40-4F60-A0B1-577DF95C5348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40DD56-3645-4CAC-A799-EB46A6AAC51E}"/>
              </a:ext>
            </a:extLst>
          </p:cNvPr>
          <p:cNvSpPr/>
          <p:nvPr userDrawn="1"/>
        </p:nvSpPr>
        <p:spPr>
          <a:xfrm>
            <a:off x="1080000" y="0"/>
            <a:ext cx="2520000" cy="2304000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1F11B5-8838-43F4-B445-480FB80FCC73}"/>
              </a:ext>
            </a:extLst>
          </p:cNvPr>
          <p:cNvSpPr/>
          <p:nvPr userDrawn="1"/>
        </p:nvSpPr>
        <p:spPr>
          <a:xfrm>
            <a:off x="1080000" y="5760000"/>
            <a:ext cx="2520000" cy="1098000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B54312-8F47-47A2-B516-8177B8670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2817" y="213691"/>
            <a:ext cx="2279373" cy="1858617"/>
          </a:xfrm>
        </p:spPr>
        <p:txBody>
          <a:bodyPr anchor="b">
            <a:normAutofit/>
          </a:bodyPr>
          <a:lstStyle>
            <a:lvl1pPr algn="ctr">
              <a:defRPr sz="3200" i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B61B44-10FA-428B-8BF8-C394F5615C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23D0DA-91AB-4EBB-8EB2-6AA2C48D51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FD7451B0-4AF9-40E1-AFCF-05D4F056CA6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080000" y="2304000"/>
            <a:ext cx="2520000" cy="3454357"/>
          </a:xfrm>
        </p:spPr>
        <p:txBody>
          <a:bodyPr anchor="ctr"/>
          <a:lstStyle>
            <a:lvl1pPr marL="0" indent="0" algn="ctr">
              <a:buNone/>
              <a:defRPr i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Your Picture Here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CE2A558-A752-4F84-96CD-9C73D34C3EB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73563" y="2674144"/>
            <a:ext cx="6529387" cy="1509713"/>
          </a:xfrm>
        </p:spPr>
        <p:txBody>
          <a:bodyPr anchor="ctr">
            <a:norm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Write something memorable…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71E4597-9A31-4A37-A907-D3F61EB7F82E}"/>
              </a:ext>
            </a:extLst>
          </p:cNvPr>
          <p:cNvSpPr/>
          <p:nvPr userDrawn="1"/>
        </p:nvSpPr>
        <p:spPr>
          <a:xfrm flipH="1">
            <a:off x="10768500" y="5395300"/>
            <a:ext cx="360000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BC246D3C-862F-4C73-8928-347E381A9763}"/>
              </a:ext>
            </a:extLst>
          </p:cNvPr>
          <p:cNvSpPr/>
          <p:nvPr userDrawn="1"/>
        </p:nvSpPr>
        <p:spPr>
          <a:xfrm>
            <a:off x="704386" y="713698"/>
            <a:ext cx="10767616" cy="5418000"/>
          </a:xfrm>
          <a:custGeom>
            <a:avLst/>
            <a:gdLst>
              <a:gd name="connsiteX0" fmla="*/ 0 w 10783231"/>
              <a:gd name="connsiteY0" fmla="*/ 0 h 5418000"/>
              <a:gd name="connsiteX1" fmla="*/ 97696 w 10783231"/>
              <a:gd name="connsiteY1" fmla="*/ 0 h 5418000"/>
              <a:gd name="connsiteX2" fmla="*/ 97696 w 10783231"/>
              <a:gd name="connsiteY2" fmla="*/ 1578240 h 5418000"/>
              <a:gd name="connsiteX3" fmla="*/ 3148264 w 10783231"/>
              <a:gd name="connsiteY3" fmla="*/ 1578240 h 5418000"/>
              <a:gd name="connsiteX4" fmla="*/ 3148264 w 10783231"/>
              <a:gd name="connsiteY4" fmla="*/ 0 h 5418000"/>
              <a:gd name="connsiteX5" fmla="*/ 10783231 w 10783231"/>
              <a:gd name="connsiteY5" fmla="*/ 0 h 5418000"/>
              <a:gd name="connsiteX6" fmla="*/ 10783231 w 10783231"/>
              <a:gd name="connsiteY6" fmla="*/ 5418000 h 5418000"/>
              <a:gd name="connsiteX7" fmla="*/ 0 w 10783231"/>
              <a:gd name="connsiteY7" fmla="*/ 5418000 h 5418000"/>
              <a:gd name="connsiteX0" fmla="*/ 3148264 w 10783231"/>
              <a:gd name="connsiteY0" fmla="*/ 1578240 h 5418000"/>
              <a:gd name="connsiteX1" fmla="*/ 3148264 w 10783231"/>
              <a:gd name="connsiteY1" fmla="*/ 0 h 5418000"/>
              <a:gd name="connsiteX2" fmla="*/ 10783231 w 10783231"/>
              <a:gd name="connsiteY2" fmla="*/ 0 h 5418000"/>
              <a:gd name="connsiteX3" fmla="*/ 10783231 w 10783231"/>
              <a:gd name="connsiteY3" fmla="*/ 5418000 h 5418000"/>
              <a:gd name="connsiteX4" fmla="*/ 0 w 10783231"/>
              <a:gd name="connsiteY4" fmla="*/ 5418000 h 5418000"/>
              <a:gd name="connsiteX5" fmla="*/ 0 w 10783231"/>
              <a:gd name="connsiteY5" fmla="*/ 0 h 5418000"/>
              <a:gd name="connsiteX6" fmla="*/ 97696 w 10783231"/>
              <a:gd name="connsiteY6" fmla="*/ 0 h 5418000"/>
              <a:gd name="connsiteX7" fmla="*/ 97696 w 10783231"/>
              <a:gd name="connsiteY7" fmla="*/ 1578240 h 5418000"/>
              <a:gd name="connsiteX8" fmla="*/ 3239704 w 10783231"/>
              <a:gd name="connsiteY8" fmla="*/ 1669680 h 5418000"/>
              <a:gd name="connsiteX0" fmla="*/ 3148264 w 10783231"/>
              <a:gd name="connsiteY0" fmla="*/ 1578240 h 5418000"/>
              <a:gd name="connsiteX1" fmla="*/ 3148264 w 10783231"/>
              <a:gd name="connsiteY1" fmla="*/ 0 h 5418000"/>
              <a:gd name="connsiteX2" fmla="*/ 10783231 w 10783231"/>
              <a:gd name="connsiteY2" fmla="*/ 0 h 5418000"/>
              <a:gd name="connsiteX3" fmla="*/ 10783231 w 10783231"/>
              <a:gd name="connsiteY3" fmla="*/ 5418000 h 5418000"/>
              <a:gd name="connsiteX4" fmla="*/ 0 w 10783231"/>
              <a:gd name="connsiteY4" fmla="*/ 5418000 h 5418000"/>
              <a:gd name="connsiteX5" fmla="*/ 0 w 10783231"/>
              <a:gd name="connsiteY5" fmla="*/ 0 h 5418000"/>
              <a:gd name="connsiteX6" fmla="*/ 97696 w 10783231"/>
              <a:gd name="connsiteY6" fmla="*/ 0 h 5418000"/>
              <a:gd name="connsiteX7" fmla="*/ 97696 w 10783231"/>
              <a:gd name="connsiteY7" fmla="*/ 1578240 h 5418000"/>
              <a:gd name="connsiteX0" fmla="*/ 3148264 w 10783231"/>
              <a:gd name="connsiteY0" fmla="*/ 0 h 5418000"/>
              <a:gd name="connsiteX1" fmla="*/ 10783231 w 10783231"/>
              <a:gd name="connsiteY1" fmla="*/ 0 h 5418000"/>
              <a:gd name="connsiteX2" fmla="*/ 10783231 w 10783231"/>
              <a:gd name="connsiteY2" fmla="*/ 5418000 h 5418000"/>
              <a:gd name="connsiteX3" fmla="*/ 0 w 10783231"/>
              <a:gd name="connsiteY3" fmla="*/ 5418000 h 5418000"/>
              <a:gd name="connsiteX4" fmla="*/ 0 w 10783231"/>
              <a:gd name="connsiteY4" fmla="*/ 0 h 5418000"/>
              <a:gd name="connsiteX5" fmla="*/ 97696 w 10783231"/>
              <a:gd name="connsiteY5" fmla="*/ 0 h 5418000"/>
              <a:gd name="connsiteX6" fmla="*/ 97696 w 10783231"/>
              <a:gd name="connsiteY6" fmla="*/ 1578240 h 5418000"/>
              <a:gd name="connsiteX0" fmla="*/ 3148264 w 10783231"/>
              <a:gd name="connsiteY0" fmla="*/ 0 h 5418000"/>
              <a:gd name="connsiteX1" fmla="*/ 10783231 w 10783231"/>
              <a:gd name="connsiteY1" fmla="*/ 0 h 5418000"/>
              <a:gd name="connsiteX2" fmla="*/ 10783231 w 10783231"/>
              <a:gd name="connsiteY2" fmla="*/ 5418000 h 5418000"/>
              <a:gd name="connsiteX3" fmla="*/ 0 w 10783231"/>
              <a:gd name="connsiteY3" fmla="*/ 5418000 h 5418000"/>
              <a:gd name="connsiteX4" fmla="*/ 0 w 10783231"/>
              <a:gd name="connsiteY4" fmla="*/ 0 h 5418000"/>
              <a:gd name="connsiteX5" fmla="*/ 97696 w 10783231"/>
              <a:gd name="connsiteY5" fmla="*/ 0 h 5418000"/>
              <a:gd name="connsiteX0" fmla="*/ 3148264 w 10783231"/>
              <a:gd name="connsiteY0" fmla="*/ 0 h 5418000"/>
              <a:gd name="connsiteX1" fmla="*/ 10783231 w 10783231"/>
              <a:gd name="connsiteY1" fmla="*/ 0 h 5418000"/>
              <a:gd name="connsiteX2" fmla="*/ 10783231 w 10783231"/>
              <a:gd name="connsiteY2" fmla="*/ 5418000 h 5418000"/>
              <a:gd name="connsiteX3" fmla="*/ 0 w 10783231"/>
              <a:gd name="connsiteY3" fmla="*/ 5418000 h 5418000"/>
              <a:gd name="connsiteX4" fmla="*/ 0 w 10783231"/>
              <a:gd name="connsiteY4" fmla="*/ 0 h 541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83231" h="5418000">
                <a:moveTo>
                  <a:pt x="3148264" y="0"/>
                </a:moveTo>
                <a:lnTo>
                  <a:pt x="10783231" y="0"/>
                </a:lnTo>
                <a:lnTo>
                  <a:pt x="10783231" y="5418000"/>
                </a:lnTo>
                <a:lnTo>
                  <a:pt x="0" y="5418000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bg1"/>
            </a:solidFill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11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Image and Author Nam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2786114-9098-435A-92ED-EB5C60A8594F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99A351EC-2A75-45E3-AAA9-061FE77125E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0000" y="720000"/>
            <a:ext cx="10753200" cy="5382000"/>
          </a:xfrm>
          <a:custGeom>
            <a:avLst/>
            <a:gdLst>
              <a:gd name="connsiteX0" fmla="*/ 7752000 w 10753200"/>
              <a:gd name="connsiteY0" fmla="*/ 0 h 5382000"/>
              <a:gd name="connsiteX1" fmla="*/ 10753200 w 10753200"/>
              <a:gd name="connsiteY1" fmla="*/ 0 h 5382000"/>
              <a:gd name="connsiteX2" fmla="*/ 10753200 w 10753200"/>
              <a:gd name="connsiteY2" fmla="*/ 5382000 h 5382000"/>
              <a:gd name="connsiteX3" fmla="*/ 7752000 w 10753200"/>
              <a:gd name="connsiteY3" fmla="*/ 5382000 h 5382000"/>
              <a:gd name="connsiteX4" fmla="*/ 0 w 10753200"/>
              <a:gd name="connsiteY4" fmla="*/ 0 h 5382000"/>
              <a:gd name="connsiteX5" fmla="*/ 3000000 w 10753200"/>
              <a:gd name="connsiteY5" fmla="*/ 0 h 5382000"/>
              <a:gd name="connsiteX6" fmla="*/ 3000000 w 10753200"/>
              <a:gd name="connsiteY6" fmla="*/ 5382000 h 5382000"/>
              <a:gd name="connsiteX7" fmla="*/ 0 w 10753200"/>
              <a:gd name="connsiteY7" fmla="*/ 5382000 h 538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200" h="5382000">
                <a:moveTo>
                  <a:pt x="7752000" y="0"/>
                </a:moveTo>
                <a:lnTo>
                  <a:pt x="10753200" y="0"/>
                </a:lnTo>
                <a:lnTo>
                  <a:pt x="10753200" y="5382000"/>
                </a:lnTo>
                <a:lnTo>
                  <a:pt x="7752000" y="5382000"/>
                </a:lnTo>
                <a:close/>
                <a:moveTo>
                  <a:pt x="0" y="0"/>
                </a:moveTo>
                <a:lnTo>
                  <a:pt x="3000000" y="0"/>
                </a:lnTo>
                <a:lnTo>
                  <a:pt x="3000000" y="5382000"/>
                </a:lnTo>
                <a:lnTo>
                  <a:pt x="0" y="5382000"/>
                </a:lnTo>
                <a:close/>
              </a:path>
            </a:pathLst>
          </a:custGeom>
        </p:spPr>
        <p:txBody>
          <a:bodyPr wrap="square" lIns="360000" anchor="ctr">
            <a:noAutofit/>
          </a:bodyPr>
          <a:lstStyle>
            <a:lvl1pPr marL="0" indent="0" algn="l">
              <a:buNone/>
              <a:defRPr sz="1800" i="1"/>
            </a:lvl1pPr>
          </a:lstStyle>
          <a:p>
            <a:r>
              <a:rPr lang="en-US" dirty="0"/>
              <a:t>Insert Your Picture Here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23677EC-F535-460C-B8F2-2DE379673467}"/>
              </a:ext>
            </a:extLst>
          </p:cNvPr>
          <p:cNvSpPr/>
          <p:nvPr/>
        </p:nvSpPr>
        <p:spPr>
          <a:xfrm>
            <a:off x="3720000" y="359999"/>
            <a:ext cx="4752000" cy="613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C0D9D9-BD9E-4496-B006-48F8564772EA}"/>
              </a:ext>
            </a:extLst>
          </p:cNvPr>
          <p:cNvSpPr/>
          <p:nvPr/>
        </p:nvSpPr>
        <p:spPr>
          <a:xfrm>
            <a:off x="4080000" y="711624"/>
            <a:ext cx="4032000" cy="5382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7B97580-930D-4D78-B1CF-B3362065422C}"/>
              </a:ext>
            </a:extLst>
          </p:cNvPr>
          <p:cNvSpPr/>
          <p:nvPr/>
        </p:nvSpPr>
        <p:spPr>
          <a:xfrm flipH="1">
            <a:off x="11475311" y="360000"/>
            <a:ext cx="357889" cy="357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9B2250-3DBA-4931-BA35-E001AF48DACB}"/>
              </a:ext>
            </a:extLst>
          </p:cNvPr>
          <p:cNvSpPr/>
          <p:nvPr/>
        </p:nvSpPr>
        <p:spPr>
          <a:xfrm>
            <a:off x="5735688" y="5778000"/>
            <a:ext cx="720624" cy="1080000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C4AC3B-AEEF-47EF-9226-CF64AC78260D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4512000" y="924339"/>
            <a:ext cx="3168000" cy="3505580"/>
          </a:xfrm>
        </p:spPr>
        <p:txBody>
          <a:bodyPr lIns="0" tIns="0" rIns="0" bIns="0" anchor="b">
            <a:normAutofit/>
          </a:bodyPr>
          <a:lstStyle>
            <a:lvl1pPr algn="ctr">
              <a:lnSpc>
                <a:spcPct val="80000"/>
              </a:lnSpc>
              <a:defRPr sz="4000" i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6BF959-E47C-478B-BD16-0D4D033531B8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4512000" y="5166704"/>
            <a:ext cx="3168000" cy="76695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2000" i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85E8A1-43CB-4B51-9B45-2010B5833B02}"/>
              </a:ext>
            </a:extLst>
          </p:cNvPr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758FB8-19A9-47B1-8D16-FC78E7E2D1ED}"/>
              </a:ext>
            </a:extLst>
          </p:cNvPr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1344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029B8-590B-4709-B45D-CCE1274F1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858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7C8399-AFEE-4A79-9D20-853B44756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005263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9960140-2A2E-4503-8278-0345FDE319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5D2181E-D15A-4350-A32F-D47DCEDEF4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37DDFAA-3A73-4B3E-B81D-B1D2C1818390}"/>
              </a:ext>
            </a:extLst>
          </p:cNvPr>
          <p:cNvSpPr/>
          <p:nvPr userDrawn="1"/>
        </p:nvSpPr>
        <p:spPr>
          <a:xfrm>
            <a:off x="5735687" y="5778000"/>
            <a:ext cx="720625" cy="1080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9C2B09-A978-456B-A8F2-C766DA7A81D8}"/>
              </a:ext>
            </a:extLst>
          </p:cNvPr>
          <p:cNvSpPr/>
          <p:nvPr userDrawn="1"/>
        </p:nvSpPr>
        <p:spPr>
          <a:xfrm>
            <a:off x="5735688" y="0"/>
            <a:ext cx="720624" cy="1080000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2838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87E81-20CC-4C8C-BB1D-A38B4DAD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7CDCC-7A8F-411F-AD9C-3B24B05832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533D20-35D1-490A-BD78-47D062FBE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6B6B5F-82CD-40A1-8FD6-717BF4D105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A430C2-A8FB-4210-A7D3-AB7A97B87D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8763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0D959E-3051-49C8-AC81-F2B64A84FF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7873"/>
            <a:ext cx="5157787" cy="7672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9537F1-D747-4E81-81B9-B5716EA59D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944379-270F-4361-94CB-AD13F914E9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7873"/>
            <a:ext cx="5183188" cy="7672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0ECA14-4888-4C66-A15F-6B781D0741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90623264-E0F5-4AB3-B974-14E2E3B66D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0C66A2F-89F8-40C6-8391-D53AEF0DF7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71072358-6CE0-4D6C-9CE9-35BFA6D1C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26315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D45207B-6715-4F5E-9B3F-D1BC499956ED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780D37-79E5-4C07-986A-D7B39C10D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522"/>
            <a:ext cx="10515600" cy="796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0D4B9F-5853-4E4D-875D-99C8E8CA4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3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382154-E8DC-43D0-914D-21ADE1267E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378" y="6236849"/>
            <a:ext cx="4114800" cy="150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B5EC2-DEC6-4324-B094-081B721F8C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68408" y="6236849"/>
            <a:ext cx="2743200" cy="150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5B6CB50-3B36-4CE9-A038-847D2A6D1A5E}"/>
              </a:ext>
            </a:extLst>
          </p:cNvPr>
          <p:cNvSpPr/>
          <p:nvPr userDrawn="1"/>
        </p:nvSpPr>
        <p:spPr>
          <a:xfrm>
            <a:off x="720000" y="720000"/>
            <a:ext cx="10753200" cy="5382000"/>
          </a:xfrm>
          <a:custGeom>
            <a:avLst/>
            <a:gdLst>
              <a:gd name="connsiteX0" fmla="*/ 0 w 10753200"/>
              <a:gd name="connsiteY0" fmla="*/ 0 h 5382000"/>
              <a:gd name="connsiteX1" fmla="*/ 2946000 w 10753200"/>
              <a:gd name="connsiteY1" fmla="*/ 0 h 5382000"/>
              <a:gd name="connsiteX2" fmla="*/ 2946000 w 10753200"/>
              <a:gd name="connsiteY2" fmla="*/ 745624 h 5382000"/>
              <a:gd name="connsiteX3" fmla="*/ 7806000 w 10753200"/>
              <a:gd name="connsiteY3" fmla="*/ 745624 h 5382000"/>
              <a:gd name="connsiteX4" fmla="*/ 7806000 w 10753200"/>
              <a:gd name="connsiteY4" fmla="*/ 0 h 5382000"/>
              <a:gd name="connsiteX5" fmla="*/ 10753200 w 10753200"/>
              <a:gd name="connsiteY5" fmla="*/ 0 h 5382000"/>
              <a:gd name="connsiteX6" fmla="*/ 10753200 w 10753200"/>
              <a:gd name="connsiteY6" fmla="*/ 5382000 h 5382000"/>
              <a:gd name="connsiteX7" fmla="*/ 0 w 10753200"/>
              <a:gd name="connsiteY7" fmla="*/ 5382000 h 5382000"/>
              <a:gd name="connsiteX0" fmla="*/ 7806000 w 10753200"/>
              <a:gd name="connsiteY0" fmla="*/ 745624 h 5382000"/>
              <a:gd name="connsiteX1" fmla="*/ 7806000 w 10753200"/>
              <a:gd name="connsiteY1" fmla="*/ 0 h 5382000"/>
              <a:gd name="connsiteX2" fmla="*/ 10753200 w 10753200"/>
              <a:gd name="connsiteY2" fmla="*/ 0 h 5382000"/>
              <a:gd name="connsiteX3" fmla="*/ 10753200 w 10753200"/>
              <a:gd name="connsiteY3" fmla="*/ 5382000 h 5382000"/>
              <a:gd name="connsiteX4" fmla="*/ 0 w 10753200"/>
              <a:gd name="connsiteY4" fmla="*/ 5382000 h 5382000"/>
              <a:gd name="connsiteX5" fmla="*/ 0 w 10753200"/>
              <a:gd name="connsiteY5" fmla="*/ 0 h 5382000"/>
              <a:gd name="connsiteX6" fmla="*/ 2946000 w 10753200"/>
              <a:gd name="connsiteY6" fmla="*/ 0 h 5382000"/>
              <a:gd name="connsiteX7" fmla="*/ 2946000 w 10753200"/>
              <a:gd name="connsiteY7" fmla="*/ 745624 h 5382000"/>
              <a:gd name="connsiteX8" fmla="*/ 7897440 w 10753200"/>
              <a:gd name="connsiteY8" fmla="*/ 837064 h 5382000"/>
              <a:gd name="connsiteX0" fmla="*/ 7806000 w 10753200"/>
              <a:gd name="connsiteY0" fmla="*/ 745624 h 5382000"/>
              <a:gd name="connsiteX1" fmla="*/ 7806000 w 10753200"/>
              <a:gd name="connsiteY1" fmla="*/ 0 h 5382000"/>
              <a:gd name="connsiteX2" fmla="*/ 10753200 w 10753200"/>
              <a:gd name="connsiteY2" fmla="*/ 0 h 5382000"/>
              <a:gd name="connsiteX3" fmla="*/ 10753200 w 10753200"/>
              <a:gd name="connsiteY3" fmla="*/ 5382000 h 5382000"/>
              <a:gd name="connsiteX4" fmla="*/ 0 w 10753200"/>
              <a:gd name="connsiteY4" fmla="*/ 5382000 h 5382000"/>
              <a:gd name="connsiteX5" fmla="*/ 0 w 10753200"/>
              <a:gd name="connsiteY5" fmla="*/ 0 h 5382000"/>
              <a:gd name="connsiteX6" fmla="*/ 2946000 w 10753200"/>
              <a:gd name="connsiteY6" fmla="*/ 0 h 5382000"/>
              <a:gd name="connsiteX7" fmla="*/ 2946000 w 10753200"/>
              <a:gd name="connsiteY7" fmla="*/ 745624 h 5382000"/>
              <a:gd name="connsiteX0" fmla="*/ 7806000 w 10753200"/>
              <a:gd name="connsiteY0" fmla="*/ 0 h 5382000"/>
              <a:gd name="connsiteX1" fmla="*/ 10753200 w 10753200"/>
              <a:gd name="connsiteY1" fmla="*/ 0 h 5382000"/>
              <a:gd name="connsiteX2" fmla="*/ 10753200 w 10753200"/>
              <a:gd name="connsiteY2" fmla="*/ 5382000 h 5382000"/>
              <a:gd name="connsiteX3" fmla="*/ 0 w 10753200"/>
              <a:gd name="connsiteY3" fmla="*/ 5382000 h 5382000"/>
              <a:gd name="connsiteX4" fmla="*/ 0 w 10753200"/>
              <a:gd name="connsiteY4" fmla="*/ 0 h 5382000"/>
              <a:gd name="connsiteX5" fmla="*/ 2946000 w 10753200"/>
              <a:gd name="connsiteY5" fmla="*/ 0 h 5382000"/>
              <a:gd name="connsiteX6" fmla="*/ 2946000 w 10753200"/>
              <a:gd name="connsiteY6" fmla="*/ 745624 h 5382000"/>
              <a:gd name="connsiteX0" fmla="*/ 7806000 w 10753200"/>
              <a:gd name="connsiteY0" fmla="*/ 0 h 5382000"/>
              <a:gd name="connsiteX1" fmla="*/ 10753200 w 10753200"/>
              <a:gd name="connsiteY1" fmla="*/ 0 h 5382000"/>
              <a:gd name="connsiteX2" fmla="*/ 10753200 w 10753200"/>
              <a:gd name="connsiteY2" fmla="*/ 5382000 h 5382000"/>
              <a:gd name="connsiteX3" fmla="*/ 0 w 10753200"/>
              <a:gd name="connsiteY3" fmla="*/ 5382000 h 5382000"/>
              <a:gd name="connsiteX4" fmla="*/ 0 w 10753200"/>
              <a:gd name="connsiteY4" fmla="*/ 0 h 5382000"/>
              <a:gd name="connsiteX5" fmla="*/ 2946000 w 10753200"/>
              <a:gd name="connsiteY5" fmla="*/ 0 h 538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53200" h="5382000">
                <a:moveTo>
                  <a:pt x="7806000" y="0"/>
                </a:moveTo>
                <a:lnTo>
                  <a:pt x="10753200" y="0"/>
                </a:lnTo>
                <a:lnTo>
                  <a:pt x="10753200" y="5382000"/>
                </a:lnTo>
                <a:lnTo>
                  <a:pt x="0" y="5382000"/>
                </a:lnTo>
                <a:lnTo>
                  <a:pt x="0" y="0"/>
                </a:lnTo>
                <a:lnTo>
                  <a:pt x="2946000" y="0"/>
                </a:lnTo>
              </a:path>
            </a:pathLst>
          </a:custGeom>
          <a:noFill/>
          <a:ln>
            <a:solidFill>
              <a:schemeClr val="accent3"/>
            </a:solidFill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343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2" r:id="rId4"/>
    <p:sldLayoutId id="2147483663" r:id="rId5"/>
    <p:sldLayoutId id="2147483664" r:id="rId6"/>
    <p:sldLayoutId id="2147483651" r:id="rId7"/>
    <p:sldLayoutId id="2147483652" r:id="rId8"/>
    <p:sldLayoutId id="2147483653" r:id="rId9"/>
    <p:sldLayoutId id="2147483654" r:id="rId10"/>
    <p:sldLayoutId id="2147483661" r:id="rId11"/>
    <p:sldLayoutId id="2147483665" r:id="rId12"/>
    <p:sldLayoutId id="2147483666" r:id="rId13"/>
    <p:sldLayoutId id="2147483668" r:id="rId14"/>
    <p:sldLayoutId id="2147483655" r:id="rId15"/>
    <p:sldLayoutId id="2147483667" r:id="rId16"/>
    <p:sldLayoutId id="2147483656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i="0" kern="1200" spc="-15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Garamond" panose="02020404030301010803" pitchFamily="18" charset="0"/>
        <a:buChar char="°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7D730A-05C3-4824-99A7-4911AE0DFC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latin typeface="Segoe UI Black" panose="020B0A02040204020203" pitchFamily="34" charset="0"/>
                <a:ea typeface="Segoe UI Black" panose="020B0A02040204020203" pitchFamily="34" charset="0"/>
              </a:rPr>
              <a:t>Respect</a:t>
            </a:r>
            <a:br>
              <a:rPr lang="en-US" dirty="0"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r>
              <a:rPr lang="en-US" dirty="0">
                <a:latin typeface="Segoe UI Black" panose="020B0A02040204020203" pitchFamily="34" charset="0"/>
                <a:ea typeface="Segoe UI Black" panose="020B0A02040204020203" pitchFamily="34" charset="0"/>
              </a:rPr>
              <a:t>for</a:t>
            </a:r>
            <a:br>
              <a:rPr lang="en-US" dirty="0"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r>
              <a:rPr lang="en-US" dirty="0">
                <a:latin typeface="Segoe UI Black" panose="020B0A02040204020203" pitchFamily="34" charset="0"/>
                <a:ea typeface="Segoe UI Black" panose="020B0A02040204020203" pitchFamily="34" charset="0"/>
              </a:rPr>
              <a:t>Authority</a:t>
            </a:r>
          </a:p>
        </p:txBody>
      </p:sp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4E1D3972-2DD0-4391-858D-59E2607DB480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/>
          <a:srcRect l="2492" r="2492"/>
          <a:stretch/>
        </p:blipFill>
        <p:spPr>
          <a:xfrm>
            <a:off x="720000" y="720000"/>
            <a:ext cx="6818300" cy="5382000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7E7D8FE-C72F-45E8-8C43-956D323D0511}"/>
              </a:ext>
            </a:extLst>
          </p:cNvPr>
          <p:cNvSpPr txBox="1"/>
          <p:nvPr/>
        </p:nvSpPr>
        <p:spPr>
          <a:xfrm>
            <a:off x="0" y="6550091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5371589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FF564-3102-436F-B74D-41C217AD7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7867"/>
            <a:ext cx="10515600" cy="796166"/>
          </a:xfrm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Parental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65B1D-796B-4897-9A36-67EB64BF2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4321"/>
            <a:ext cx="10515600" cy="444455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sz="3500" b="1" dirty="0">
                <a:latin typeface="Segoe UI" panose="020B0502040204020203" pitchFamily="34" charset="0"/>
                <a:cs typeface="Segoe UI" panose="020B0502040204020203" pitchFamily="34" charset="0"/>
              </a:rPr>
              <a:t>Children must be taught respect for parents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solidFill>
                  <a:schemeClr val="accent3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Ephesians 6:1-2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solidFill>
                  <a:schemeClr val="accent3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Proverbs 1:8-9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solidFill>
                  <a:schemeClr val="accent3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Proverbs 6:20-21</a:t>
            </a:r>
          </a:p>
          <a:p>
            <a:pPr>
              <a:lnSpc>
                <a:spcPct val="110000"/>
              </a:lnSpc>
            </a:pPr>
            <a:r>
              <a:rPr lang="en-US" sz="3500" b="1" dirty="0">
                <a:latin typeface="Segoe UI" panose="020B0502040204020203" pitchFamily="34" charset="0"/>
                <a:cs typeface="Segoe UI" panose="020B0502040204020203" pitchFamily="34" charset="0"/>
              </a:rPr>
              <a:t>Parents must establish their authority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solidFill>
                  <a:schemeClr val="accent3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Colossians 3:20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solidFill>
                  <a:schemeClr val="accent3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Ephesians 6:4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solidFill>
                  <a:schemeClr val="accent3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Proverbs 13:24</a:t>
            </a:r>
          </a:p>
          <a:p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C04538-D880-4AD9-A60E-92FCEDC73210}"/>
              </a:ext>
            </a:extLst>
          </p:cNvPr>
          <p:cNvSpPr txBox="1"/>
          <p:nvPr/>
        </p:nvSpPr>
        <p:spPr>
          <a:xfrm>
            <a:off x="0" y="6550091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  <p:pic>
        <p:nvPicPr>
          <p:cNvPr id="6" name="Picture 5" descr="Text, whiteboard&#10;&#10;Description automatically generated">
            <a:extLst>
              <a:ext uri="{FF2B5EF4-FFF2-40B4-BE49-F238E27FC236}">
                <a16:creationId xmlns:a16="http://schemas.microsoft.com/office/drawing/2014/main" id="{0792024D-B6E8-4321-806E-BF12BF788F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1431" y="2304661"/>
            <a:ext cx="2949693" cy="3733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4912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FF564-3102-436F-B74D-41C217AD7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7867"/>
            <a:ext cx="10515600" cy="796166"/>
          </a:xfrm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Civil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65B1D-796B-4897-9A36-67EB64BF2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4321"/>
            <a:ext cx="10554478" cy="444455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Children must be taught to obey the laws of the land</a:t>
            </a:r>
          </a:p>
          <a:p>
            <a:pPr lvl="1">
              <a:lnSpc>
                <a:spcPct val="110000"/>
              </a:lnSpc>
            </a:pPr>
            <a:r>
              <a:rPr lang="en-US" sz="3000" dirty="0">
                <a:solidFill>
                  <a:schemeClr val="accent3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Peter 2:13-15</a:t>
            </a:r>
          </a:p>
          <a:p>
            <a:pPr lvl="1">
              <a:lnSpc>
                <a:spcPct val="110000"/>
              </a:lnSpc>
            </a:pPr>
            <a:r>
              <a:rPr lang="en-US" sz="3000" dirty="0">
                <a:solidFill>
                  <a:schemeClr val="accent3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Acts 5:29</a:t>
            </a:r>
            <a:endParaRPr lang="en-US" sz="3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C04538-D880-4AD9-A60E-92FCEDC73210}"/>
              </a:ext>
            </a:extLst>
          </p:cNvPr>
          <p:cNvSpPr txBox="1"/>
          <p:nvPr/>
        </p:nvSpPr>
        <p:spPr>
          <a:xfrm>
            <a:off x="0" y="6550091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  <p:pic>
        <p:nvPicPr>
          <p:cNvPr id="6" name="Picture 5" descr="A picture containing text, table, indoor, tool&#10;&#10;Description automatically generated">
            <a:extLst>
              <a:ext uri="{FF2B5EF4-FFF2-40B4-BE49-F238E27FC236}">
                <a16:creationId xmlns:a16="http://schemas.microsoft.com/office/drawing/2014/main" id="{48160D93-0295-4B23-8E16-53BB09992F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1045" y="2404938"/>
            <a:ext cx="5792755" cy="3605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4480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FF564-3102-436F-B74D-41C217AD7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7867"/>
            <a:ext cx="10515600" cy="796166"/>
          </a:xfrm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Divine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65B1D-796B-4897-9A36-67EB64BF2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4321"/>
            <a:ext cx="10554478" cy="444455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Children must learn to love and obey the Lord</a:t>
            </a:r>
          </a:p>
          <a:p>
            <a:pPr>
              <a:lnSpc>
                <a:spcPct val="110000"/>
              </a:lnSpc>
            </a:pPr>
            <a:r>
              <a:rPr lang="en-US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Parents must anchor children in the faith</a:t>
            </a:r>
          </a:p>
          <a:p>
            <a:pPr lvl="1">
              <a:lnSpc>
                <a:spcPct val="110000"/>
              </a:lnSpc>
            </a:pPr>
            <a:r>
              <a:rPr lang="en-US" sz="3000" dirty="0">
                <a:solidFill>
                  <a:schemeClr val="accent3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 Corinthians 6:14-17</a:t>
            </a:r>
          </a:p>
          <a:p>
            <a:pPr lvl="1">
              <a:lnSpc>
                <a:spcPct val="110000"/>
              </a:lnSpc>
            </a:pPr>
            <a:r>
              <a:rPr lang="en-US" sz="3000" dirty="0">
                <a:solidFill>
                  <a:schemeClr val="accent3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Ecclesiastes 12:1</a:t>
            </a:r>
          </a:p>
          <a:p>
            <a:pPr lvl="1">
              <a:lnSpc>
                <a:spcPct val="110000"/>
              </a:lnSpc>
            </a:pPr>
            <a:r>
              <a:rPr lang="en-US" sz="3000" dirty="0">
                <a:solidFill>
                  <a:schemeClr val="accent3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 Corinthians 5:10</a:t>
            </a:r>
            <a:endParaRPr lang="en-US" sz="3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C04538-D880-4AD9-A60E-92FCEDC73210}"/>
              </a:ext>
            </a:extLst>
          </p:cNvPr>
          <p:cNvSpPr txBox="1"/>
          <p:nvPr/>
        </p:nvSpPr>
        <p:spPr>
          <a:xfrm>
            <a:off x="0" y="6550091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  <p:pic>
        <p:nvPicPr>
          <p:cNvPr id="6" name="Picture 5" descr="Text&#10;&#10;Description automatically generated with medium confidence">
            <a:extLst>
              <a:ext uri="{FF2B5EF4-FFF2-40B4-BE49-F238E27FC236}">
                <a16:creationId xmlns:a16="http://schemas.microsoft.com/office/drawing/2014/main" id="{BB15CB33-06E3-4814-9A45-95B9F1D380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8163" y="3024317"/>
            <a:ext cx="5055637" cy="2985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0064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FF564-3102-436F-B74D-41C217AD7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7867"/>
            <a:ext cx="10515600" cy="796166"/>
          </a:xfrm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Divine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65B1D-796B-4897-9A36-67EB64BF2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4321"/>
            <a:ext cx="10554478" cy="444455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Parents must teach diligently</a:t>
            </a:r>
          </a:p>
          <a:p>
            <a:pPr lvl="1">
              <a:lnSpc>
                <a:spcPct val="110000"/>
              </a:lnSpc>
            </a:pPr>
            <a:r>
              <a:rPr lang="en-US" sz="3000" dirty="0">
                <a:solidFill>
                  <a:schemeClr val="accent3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Deuteronomy 6:6-7</a:t>
            </a:r>
          </a:p>
          <a:p>
            <a:pPr>
              <a:lnSpc>
                <a:spcPct val="110000"/>
              </a:lnSpc>
            </a:pPr>
            <a:r>
              <a:rPr lang="en-US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Education must be based upon a knowledge of God</a:t>
            </a:r>
          </a:p>
          <a:p>
            <a:pPr lvl="1">
              <a:lnSpc>
                <a:spcPct val="110000"/>
              </a:lnSpc>
            </a:pPr>
            <a:r>
              <a:rPr lang="en-US" sz="3000" dirty="0">
                <a:solidFill>
                  <a:schemeClr val="accent3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Proverbs 4:5-8</a:t>
            </a:r>
          </a:p>
          <a:p>
            <a:pPr lvl="1">
              <a:lnSpc>
                <a:spcPct val="110000"/>
              </a:lnSpc>
            </a:pPr>
            <a:r>
              <a:rPr lang="en-US" sz="3000" dirty="0">
                <a:solidFill>
                  <a:schemeClr val="accent3">
                    <a:lumMod val="7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 Thessalonians 2:10</a:t>
            </a:r>
          </a:p>
          <a:p>
            <a:pPr>
              <a:lnSpc>
                <a:spcPct val="110000"/>
              </a:lnSpc>
            </a:pPr>
            <a:r>
              <a:rPr lang="en-US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Parents must “say” and “do” what is right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C04538-D880-4AD9-A60E-92FCEDC73210}"/>
              </a:ext>
            </a:extLst>
          </p:cNvPr>
          <p:cNvSpPr txBox="1"/>
          <p:nvPr/>
        </p:nvSpPr>
        <p:spPr>
          <a:xfrm>
            <a:off x="0" y="6550091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819428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7D730A-05C3-4824-99A7-4911AE0DFC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71790" y="1090596"/>
            <a:ext cx="3168000" cy="23876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latin typeface="Segoe UI Black" panose="020B0A02040204020203" pitchFamily="34" charset="0"/>
                <a:ea typeface="Segoe UI Black" panose="020B0A02040204020203" pitchFamily="34" charset="0"/>
              </a:rPr>
              <a:t>Respect</a:t>
            </a:r>
            <a:br>
              <a:rPr lang="en-US" dirty="0"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r>
              <a:rPr lang="en-US" dirty="0">
                <a:latin typeface="Segoe UI Black" panose="020B0A02040204020203" pitchFamily="34" charset="0"/>
                <a:ea typeface="Segoe UI Black" panose="020B0A02040204020203" pitchFamily="34" charset="0"/>
              </a:rPr>
              <a:t>for</a:t>
            </a:r>
            <a:br>
              <a:rPr lang="en-US" dirty="0"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r>
              <a:rPr lang="en-US" dirty="0">
                <a:latin typeface="Segoe UI Black" panose="020B0A02040204020203" pitchFamily="34" charset="0"/>
                <a:ea typeface="Segoe UI Black" panose="020B0A02040204020203" pitchFamily="34" charset="0"/>
              </a:rPr>
              <a:t>Authority</a:t>
            </a:r>
          </a:p>
        </p:txBody>
      </p:sp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4E1D3972-2DD0-4391-858D-59E2607DB480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/>
          <a:srcRect l="7441" r="7441"/>
          <a:stretch/>
        </p:blipFill>
        <p:spPr>
          <a:xfrm>
            <a:off x="720000" y="720000"/>
            <a:ext cx="6818300" cy="5382000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7E7D8FE-C72F-45E8-8C43-956D323D0511}"/>
              </a:ext>
            </a:extLst>
          </p:cNvPr>
          <p:cNvSpPr txBox="1"/>
          <p:nvPr/>
        </p:nvSpPr>
        <p:spPr>
          <a:xfrm>
            <a:off x="0" y="6550091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48C830-FE7F-4263-8405-20EDBF3BC53C}"/>
              </a:ext>
            </a:extLst>
          </p:cNvPr>
          <p:cNvSpPr txBox="1"/>
          <p:nvPr/>
        </p:nvSpPr>
        <p:spPr>
          <a:xfrm>
            <a:off x="7725747" y="3918857"/>
            <a:ext cx="361094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Must be taught!</a:t>
            </a:r>
          </a:p>
          <a:p>
            <a:pPr algn="ctr"/>
            <a:endParaRPr lang="en-US" sz="2800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It must be taught by parents at home</a:t>
            </a:r>
          </a:p>
        </p:txBody>
      </p:sp>
    </p:spTree>
    <p:extLst>
      <p:ext uri="{BB962C8B-B14F-4D97-AF65-F5344CB8AC3E}">
        <p14:creationId xmlns:p14="http://schemas.microsoft.com/office/powerpoint/2010/main" val="433335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MS-Theme-Water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MS-Theme-Water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 Conference Presentation_Win32_SB v2" id="{BC88B365-8E38-4ABB-98F4-3EC291BC7C6D}" vid="{68186960-B69F-4045-8CE0-AF496D95D6C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AF208899-44E9-47BE-97CD-9D5D01FB74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7FF9F3B-DE24-4577-9CF6-31E167D48E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94B7CA-1290-47DA-A8FD-EC74EF42B4FE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Classic conference presentation</Template>
  <TotalTime>77</TotalTime>
  <Words>234</Words>
  <Application>Microsoft Office PowerPoint</Application>
  <PresentationFormat>Widescreen</PresentationFormat>
  <Paragraphs>43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Garamond</vt:lpstr>
      <vt:lpstr>Segoe UI</vt:lpstr>
      <vt:lpstr>Segoe UI Black</vt:lpstr>
      <vt:lpstr>Segoe UI Semibold</vt:lpstr>
      <vt:lpstr>Office Theme</vt:lpstr>
      <vt:lpstr>Respect for Authority</vt:lpstr>
      <vt:lpstr>Parental Authority</vt:lpstr>
      <vt:lpstr>Civil Authority</vt:lpstr>
      <vt:lpstr>Divine Authority</vt:lpstr>
      <vt:lpstr>Divine Authority</vt:lpstr>
      <vt:lpstr>Respect for Authority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Respect for Authority</dc:title>
  <dc:creator>Richard Thetford</dc:creator>
  <cp:lastModifiedBy>Richard Thetford</cp:lastModifiedBy>
  <cp:revision>8</cp:revision>
  <dcterms:created xsi:type="dcterms:W3CDTF">2021-09-28T22:04:49Z</dcterms:created>
  <dcterms:modified xsi:type="dcterms:W3CDTF">2022-03-27T21:53:16Z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