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8E0853-26A3-461F-9D5A-CA4CDEB93D2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E0853-26A3-461F-9D5A-CA4CDEB93D2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E0853-26A3-461F-9D5A-CA4CDEB93D2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E0853-26A3-461F-9D5A-CA4CDEB93D2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E0853-26A3-461F-9D5A-CA4CDEB93D22}"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E0853-26A3-461F-9D5A-CA4CDEB93D2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E0853-26A3-461F-9D5A-CA4CDEB93D22}" type="datetimeFigureOut">
              <a:rPr lang="en-US" smtClean="0"/>
              <a:pPr/>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E0853-26A3-461F-9D5A-CA4CDEB93D22}"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E0853-26A3-461F-9D5A-CA4CDEB93D22}"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E0853-26A3-461F-9D5A-CA4CDEB93D2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E0853-26A3-461F-9D5A-CA4CDEB93D22}"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1C877-7AB8-412F-A899-D2DC5F75DAC3}"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E0853-26A3-461F-9D5A-CA4CDEB93D22}" type="datetimeFigureOut">
              <a:rPr lang="en-US" smtClean="0"/>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1C877-7AB8-412F-A899-D2DC5F75DA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400"/>
          </a:xfrm>
        </p:spPr>
        <p:txBody>
          <a:bodyPr/>
          <a:lstStyle/>
          <a:p>
            <a:r>
              <a:rPr lang="en-US"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Remember Now….</a:t>
            </a:r>
            <a:endParaRPr lang="en-US"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533400" y="1524000"/>
            <a:ext cx="8077200" cy="4495800"/>
          </a:xfrm>
          <a:solidFill>
            <a:srgbClr val="006F96"/>
          </a:solidFill>
        </p:spPr>
        <p:txBody>
          <a:bodyPr>
            <a:normAutofit fontScale="77500" lnSpcReduction="20000"/>
          </a:bodyPr>
          <a:lstStyle/>
          <a:p>
            <a:endPar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Rejoice, O young man, in your youth, And let your heart cheer you in the days of your youth; Walk in the ways of your heart, And in the sight of your eyes; But know that for all these God will bring you into judgment. Therefore remove sorrow from your heart, And put away evil from your flesh, For childhood and youth are vanity. </a:t>
            </a:r>
            <a:r>
              <a:rPr lang="en-US" sz="36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Remember now your Creator in the days of your youth</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Before the difficult days come, And the years draw near when you say, "I have no pleasure in them”</a:t>
            </a:r>
          </a:p>
          <a:p>
            <a:r>
              <a:rPr lang="en-US" dirty="0" smtClean="0">
                <a:solidFill>
                  <a:schemeClr val="bg1"/>
                </a:solidFill>
                <a:effectLst>
                  <a:outerShdw blurRad="38100" dist="38100" dir="2700000" algn="tl">
                    <a:srgbClr val="000000">
                      <a:alpha val="43137"/>
                    </a:srgbClr>
                  </a:outerShdw>
                </a:effectLst>
              </a:rPr>
              <a:t>Ecclesiastes 11:9-12:1</a:t>
            </a:r>
            <a:endParaRPr lang="en-US"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Solomon’s Attitude</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447800"/>
            <a:ext cx="8229600" cy="4678363"/>
          </a:xfrm>
        </p:spPr>
        <p:txBody>
          <a:bodyPr/>
          <a:lstStyle/>
          <a:p>
            <a:r>
              <a:rPr lang="en-US" dirty="0" smtClean="0">
                <a:latin typeface="Arial" pitchFamily="34" charset="0"/>
                <a:cs typeface="Arial" pitchFamily="34" charset="0"/>
              </a:rPr>
              <a:t>He maintains a non-pessimistic attitude</a:t>
            </a:r>
          </a:p>
          <a:p>
            <a:pPr lvl="1"/>
            <a:r>
              <a:rPr lang="en-US" sz="3000" dirty="0" smtClean="0">
                <a:solidFill>
                  <a:srgbClr val="C00000"/>
                </a:solidFill>
                <a:latin typeface="Arial" pitchFamily="34" charset="0"/>
                <a:cs typeface="Arial" pitchFamily="34" charset="0"/>
              </a:rPr>
              <a:t>Ecclesiastes 1:13</a:t>
            </a:r>
          </a:p>
          <a:p>
            <a:pPr lvl="1"/>
            <a:r>
              <a:rPr lang="en-US" sz="3000" dirty="0" smtClean="0">
                <a:solidFill>
                  <a:srgbClr val="C00000"/>
                </a:solidFill>
                <a:latin typeface="Arial" pitchFamily="34" charset="0"/>
                <a:cs typeface="Arial" pitchFamily="34" charset="0"/>
              </a:rPr>
              <a:t>Ecclesiastes 2:1-26</a:t>
            </a:r>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295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pic>
        <p:nvPicPr>
          <p:cNvPr id="11" name="Picture 10" descr="bible_heaven.jpg"/>
          <p:cNvPicPr>
            <a:picLocks noChangeAspect="1"/>
          </p:cNvPicPr>
          <p:nvPr/>
        </p:nvPicPr>
        <p:blipFill>
          <a:blip r:embed="rId2" cstate="print"/>
          <a:stretch>
            <a:fillRect/>
          </a:stretch>
        </p:blipFill>
        <p:spPr>
          <a:xfrm>
            <a:off x="5257800" y="2133601"/>
            <a:ext cx="3429000" cy="3962399"/>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20762"/>
          </a:xfrm>
        </p:spPr>
        <p:txBody>
          <a:bodyPr>
            <a:normAutofit fontScale="90000"/>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That Happiness is Found in God</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447801"/>
            <a:ext cx="8229600" cy="2819400"/>
          </a:xfrm>
        </p:spPr>
        <p:txBody>
          <a:bodyPr/>
          <a:lstStyle/>
          <a:p>
            <a:r>
              <a:rPr lang="en-US" dirty="0" smtClean="0">
                <a:latin typeface="Arial" pitchFamily="34" charset="0"/>
                <a:cs typeface="Arial" pitchFamily="34" charset="0"/>
              </a:rPr>
              <a:t>True happiness</a:t>
            </a:r>
          </a:p>
          <a:p>
            <a:pPr lvl="1"/>
            <a:r>
              <a:rPr lang="en-US" sz="3000" dirty="0" smtClean="0">
                <a:solidFill>
                  <a:srgbClr val="C00000"/>
                </a:solidFill>
                <a:latin typeface="Arial" pitchFamily="34" charset="0"/>
                <a:cs typeface="Arial" pitchFamily="34" charset="0"/>
              </a:rPr>
              <a:t>Ecclesiastes 2:24</a:t>
            </a:r>
          </a:p>
          <a:p>
            <a:pPr lvl="1"/>
            <a:r>
              <a:rPr lang="en-US" sz="3000" dirty="0" smtClean="0">
                <a:solidFill>
                  <a:srgbClr val="C00000"/>
                </a:solidFill>
                <a:latin typeface="Arial" pitchFamily="34" charset="0"/>
                <a:cs typeface="Arial" pitchFamily="34" charset="0"/>
              </a:rPr>
              <a:t>Ecclesiastes 3:12</a:t>
            </a:r>
          </a:p>
          <a:p>
            <a:pPr lvl="1"/>
            <a:r>
              <a:rPr lang="en-US" sz="3000" dirty="0" smtClean="0">
                <a:solidFill>
                  <a:srgbClr val="C00000"/>
                </a:solidFill>
                <a:latin typeface="Arial" pitchFamily="34" charset="0"/>
                <a:cs typeface="Arial" pitchFamily="34" charset="0"/>
              </a:rPr>
              <a:t>Ecclesiastes 4:18-20</a:t>
            </a:r>
          </a:p>
          <a:p>
            <a:pPr lvl="1"/>
            <a:r>
              <a:rPr lang="en-US" sz="3000" dirty="0" smtClean="0">
                <a:solidFill>
                  <a:srgbClr val="C00000"/>
                </a:solidFill>
                <a:latin typeface="Arial" pitchFamily="34" charset="0"/>
                <a:cs typeface="Arial" pitchFamily="34" charset="0"/>
              </a:rPr>
              <a:t>Ecclesiastes 9:9-10</a:t>
            </a:r>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295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57200" y="4419600"/>
            <a:ext cx="8229600" cy="1676400"/>
          </a:xfrm>
          <a:prstGeom prst="roundRect">
            <a:avLst/>
          </a:prstGeom>
          <a:solidFill>
            <a:srgbClr val="006F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7200" y="4450140"/>
            <a:ext cx="8229600" cy="1569660"/>
          </a:xfrm>
          <a:prstGeom prst="rect">
            <a:avLst/>
          </a:prstGeom>
          <a:noFill/>
        </p:spPr>
        <p:txBody>
          <a:bodyPr wrap="square" rtlCol="0">
            <a:spAutoFit/>
          </a:bodyPr>
          <a:lstStyle/>
          <a:p>
            <a:pPr algn="ctr"/>
            <a:r>
              <a:rPr lang="en-US" sz="24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Let us hear the conclusion of the whole matter: </a:t>
            </a:r>
            <a:r>
              <a:rPr lang="en-US" sz="24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Fear God and keep His commandments</a:t>
            </a:r>
            <a:r>
              <a:rPr lang="en-US" sz="24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For this is man's all. For God will bring every work into judgment, Including every secret thing, Whether good or evil. </a:t>
            </a:r>
            <a:r>
              <a:rPr lang="en-US" sz="2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Ecclesiastes 12:13-14</a:t>
            </a:r>
            <a:endPar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13" name="Picture 12" descr="Bible and Water.jpg"/>
          <p:cNvPicPr>
            <a:picLocks noChangeAspect="1"/>
          </p:cNvPicPr>
          <p:nvPr/>
        </p:nvPicPr>
        <p:blipFill>
          <a:blip r:embed="rId2" cstate="print"/>
          <a:stretch>
            <a:fillRect/>
          </a:stretch>
        </p:blipFill>
        <p:spPr>
          <a:xfrm>
            <a:off x="4953000" y="1524000"/>
            <a:ext cx="3657600" cy="26670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20762"/>
          </a:xfrm>
        </p:spPr>
        <p:txBody>
          <a:bodyPr>
            <a:normAutofit/>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The Inexperience of Youth</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447800"/>
            <a:ext cx="8229600" cy="4800599"/>
          </a:xfrm>
        </p:spPr>
        <p:txBody>
          <a:bodyPr>
            <a:normAutofit/>
          </a:bodyPr>
          <a:lstStyle/>
          <a:p>
            <a:r>
              <a:rPr lang="en-US" dirty="0" smtClean="0">
                <a:latin typeface="Arial" pitchFamily="34" charset="0"/>
                <a:cs typeface="Arial" pitchFamily="34" charset="0"/>
              </a:rPr>
              <a:t>The young should listen to their parents</a:t>
            </a:r>
          </a:p>
          <a:p>
            <a:pPr lvl="1"/>
            <a:r>
              <a:rPr lang="en-US" sz="3000" dirty="0" smtClean="0">
                <a:solidFill>
                  <a:srgbClr val="C00000"/>
                </a:solidFill>
                <a:latin typeface="Arial" pitchFamily="34" charset="0"/>
                <a:cs typeface="Arial" pitchFamily="34" charset="0"/>
              </a:rPr>
              <a:t>Proverbs 1:8</a:t>
            </a:r>
          </a:p>
          <a:p>
            <a:pPr lvl="1"/>
            <a:r>
              <a:rPr lang="en-US" sz="3000" dirty="0" smtClean="0">
                <a:solidFill>
                  <a:srgbClr val="C00000"/>
                </a:solidFill>
                <a:latin typeface="Arial" pitchFamily="34" charset="0"/>
                <a:cs typeface="Arial" pitchFamily="34" charset="0"/>
              </a:rPr>
              <a:t>Proverbs 4:1-2</a:t>
            </a:r>
          </a:p>
          <a:p>
            <a:pPr lvl="1"/>
            <a:r>
              <a:rPr lang="en-US" sz="3000" dirty="0" smtClean="0">
                <a:solidFill>
                  <a:srgbClr val="C00000"/>
                </a:solidFill>
                <a:latin typeface="Arial" pitchFamily="34" charset="0"/>
                <a:cs typeface="Arial" pitchFamily="34" charset="0"/>
              </a:rPr>
              <a:t>Proverbs 4:10-13</a:t>
            </a:r>
          </a:p>
          <a:p>
            <a:pPr lvl="1"/>
            <a:r>
              <a:rPr lang="en-US" sz="3000" dirty="0" smtClean="0">
                <a:solidFill>
                  <a:srgbClr val="C00000"/>
                </a:solidFill>
                <a:latin typeface="Arial" pitchFamily="34" charset="0"/>
                <a:cs typeface="Arial" pitchFamily="34" charset="0"/>
              </a:rPr>
              <a:t>Proverbs 5:1-2</a:t>
            </a:r>
          </a:p>
          <a:p>
            <a:pPr lvl="1"/>
            <a:r>
              <a:rPr lang="en-US" sz="3000" dirty="0" smtClean="0">
                <a:solidFill>
                  <a:srgbClr val="C00000"/>
                </a:solidFill>
                <a:latin typeface="Arial" pitchFamily="34" charset="0"/>
                <a:cs typeface="Arial" pitchFamily="34" charset="0"/>
              </a:rPr>
              <a:t>Proverbs 13:1</a:t>
            </a:r>
          </a:p>
          <a:p>
            <a:pPr lvl="1"/>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295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pic>
        <p:nvPicPr>
          <p:cNvPr id="13" name="Picture 12" descr="339025rkt.jpg"/>
          <p:cNvPicPr>
            <a:picLocks noChangeAspect="1"/>
          </p:cNvPicPr>
          <p:nvPr/>
        </p:nvPicPr>
        <p:blipFill>
          <a:blip r:embed="rId2" cstate="print"/>
          <a:stretch>
            <a:fillRect/>
          </a:stretch>
        </p:blipFill>
        <p:spPr>
          <a:xfrm>
            <a:off x="4419600" y="2057399"/>
            <a:ext cx="3276600" cy="4151761"/>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20762"/>
          </a:xfrm>
        </p:spPr>
        <p:txBody>
          <a:bodyPr>
            <a:normAutofit/>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To Respect Authority</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3810000"/>
            <a:ext cx="8229600" cy="2438399"/>
          </a:xfrm>
        </p:spPr>
        <p:txBody>
          <a:bodyPr>
            <a:normAutofit/>
          </a:bodyPr>
          <a:lstStyle/>
          <a:p>
            <a:r>
              <a:rPr lang="en-US" dirty="0" smtClean="0">
                <a:latin typeface="Arial" pitchFamily="34" charset="0"/>
                <a:cs typeface="Arial" pitchFamily="34" charset="0"/>
              </a:rPr>
              <a:t>Enjoy youth – but be accountable</a:t>
            </a:r>
          </a:p>
          <a:p>
            <a:r>
              <a:rPr lang="en-US" dirty="0" smtClean="0">
                <a:latin typeface="Arial" pitchFamily="34" charset="0"/>
                <a:cs typeface="Arial" pitchFamily="34" charset="0"/>
              </a:rPr>
              <a:t>True freedom is obedience</a:t>
            </a:r>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295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57200" y="1524000"/>
            <a:ext cx="8229600" cy="2209800"/>
          </a:xfrm>
          <a:prstGeom prst="roundRect">
            <a:avLst/>
          </a:prstGeom>
          <a:solidFill>
            <a:srgbClr val="006F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33400" y="1600200"/>
            <a:ext cx="8077200" cy="2092881"/>
          </a:xfrm>
          <a:prstGeom prst="rect">
            <a:avLst/>
          </a:prstGeom>
          <a:noFill/>
        </p:spPr>
        <p:txBody>
          <a:bodyPr wrap="square" rtlCol="0">
            <a:spAutoFit/>
          </a:bodyPr>
          <a:lstStyle/>
          <a:p>
            <a:pPr algn="ctr"/>
            <a:r>
              <a:rPr lang="en-US" sz="2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Rejoice, O young man, in your youth, And let your heart cheer you in the days of your youth; Walk in</a:t>
            </a:r>
            <a:br>
              <a:rPr lang="en-US" sz="2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2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 ways of your heart, And in the sight of your eyes; But know that for all these God will bring you into judgment. (Ecclesiastes 11:9)</a:t>
            </a:r>
            <a:endParaRPr lang="en-US" sz="2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020762"/>
          </a:xfrm>
        </p:spPr>
        <p:txBody>
          <a:bodyPr>
            <a:normAutofit/>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To Refrain from Evil</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447800"/>
            <a:ext cx="8229600" cy="2438400"/>
          </a:xfrm>
        </p:spPr>
        <p:txBody>
          <a:bodyPr>
            <a:normAutofit/>
          </a:bodyPr>
          <a:lstStyle/>
          <a:p>
            <a:r>
              <a:rPr lang="en-US" dirty="0" smtClean="0">
                <a:latin typeface="Arial" pitchFamily="34" charset="0"/>
                <a:cs typeface="Arial" pitchFamily="34" charset="0"/>
              </a:rPr>
              <a:t>Key verses:</a:t>
            </a:r>
          </a:p>
          <a:p>
            <a:pPr lvl="1"/>
            <a:r>
              <a:rPr lang="en-US" sz="3000" dirty="0" smtClean="0">
                <a:solidFill>
                  <a:srgbClr val="C00000"/>
                </a:solidFill>
                <a:latin typeface="Arial" pitchFamily="34" charset="0"/>
                <a:cs typeface="Arial" pitchFamily="34" charset="0"/>
              </a:rPr>
              <a:t>Ecclesiastes 11:10</a:t>
            </a:r>
          </a:p>
          <a:p>
            <a:pPr lvl="1"/>
            <a:r>
              <a:rPr lang="en-US" sz="3000" dirty="0" smtClean="0">
                <a:solidFill>
                  <a:srgbClr val="C00000"/>
                </a:solidFill>
                <a:latin typeface="Arial" pitchFamily="34" charset="0"/>
                <a:cs typeface="Arial" pitchFamily="34" charset="0"/>
              </a:rPr>
              <a:t>Ecclesiastes 12:14</a:t>
            </a:r>
          </a:p>
          <a:p>
            <a:pPr lvl="1"/>
            <a:r>
              <a:rPr lang="en-US" sz="3000" dirty="0" smtClean="0">
                <a:solidFill>
                  <a:srgbClr val="C00000"/>
                </a:solidFill>
                <a:latin typeface="Arial" pitchFamily="34" charset="0"/>
                <a:cs typeface="Arial" pitchFamily="34" charset="0"/>
              </a:rPr>
              <a:t>1 Thessalonians 5:21-23</a:t>
            </a:r>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295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81000" y="3810000"/>
            <a:ext cx="8382000" cy="685800"/>
          </a:xfrm>
          <a:prstGeom prst="rect">
            <a:avLst/>
          </a:prstGeom>
          <a:solidFill>
            <a:srgbClr val="006F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810000"/>
            <a:ext cx="8382000" cy="646331"/>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Enjoy life – but control your impulses</a:t>
            </a:r>
            <a:endPar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15" name="Picture 14" descr="bible.jpg"/>
          <p:cNvPicPr>
            <a:picLocks noChangeAspect="1"/>
          </p:cNvPicPr>
          <p:nvPr/>
        </p:nvPicPr>
        <p:blipFill>
          <a:blip r:embed="rId2" cstate="print"/>
          <a:stretch>
            <a:fillRect/>
          </a:stretch>
        </p:blipFill>
        <p:spPr>
          <a:xfrm>
            <a:off x="5562600" y="1447800"/>
            <a:ext cx="3200400" cy="22098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325562"/>
          </a:xfrm>
        </p:spPr>
        <p:txBody>
          <a:bodyPr>
            <a:normAutofit fontScale="90000"/>
          </a:bodyPr>
          <a:lstStyle/>
          <a:p>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To Develop Faith in God</a:t>
            </a:r>
            <a:b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br>
            <a:r>
              <a:rPr lang="en-US" b="1" dirty="0" smtClean="0">
                <a:solidFill>
                  <a:srgbClr val="006F96"/>
                </a:solidFill>
                <a:effectLst>
                  <a:outerShdw blurRad="38100" dist="38100" dir="2700000" algn="tl">
                    <a:srgbClr val="000000">
                      <a:alpha val="43137"/>
                    </a:srgbClr>
                  </a:outerShdw>
                </a:effectLst>
                <a:latin typeface="Arial" pitchFamily="34" charset="0"/>
                <a:cs typeface="Arial" pitchFamily="34" charset="0"/>
              </a:rPr>
              <a:t>Early in Life</a:t>
            </a:r>
            <a:endParaRPr lang="en-US" b="1" dirty="0">
              <a:solidFill>
                <a:srgbClr val="006F96"/>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828800"/>
            <a:ext cx="8229600" cy="4419600"/>
          </a:xfrm>
        </p:spPr>
        <p:txBody>
          <a:bodyPr>
            <a:normAutofit/>
          </a:bodyPr>
          <a:lstStyle/>
          <a:p>
            <a:r>
              <a:rPr lang="en-US" dirty="0" smtClean="0">
                <a:latin typeface="Arial" pitchFamily="34" charset="0"/>
                <a:cs typeface="Arial" pitchFamily="34" charset="0"/>
              </a:rPr>
              <a:t>Trust in God while young</a:t>
            </a:r>
          </a:p>
          <a:p>
            <a:pPr lvl="1"/>
            <a:r>
              <a:rPr lang="en-US" sz="3000" dirty="0" smtClean="0">
                <a:solidFill>
                  <a:srgbClr val="C00000"/>
                </a:solidFill>
                <a:latin typeface="Arial" pitchFamily="34" charset="0"/>
                <a:cs typeface="Arial" pitchFamily="34" charset="0"/>
              </a:rPr>
              <a:t>Proverbs 4:3-5</a:t>
            </a:r>
          </a:p>
          <a:p>
            <a:pPr lvl="1"/>
            <a:r>
              <a:rPr lang="en-US" sz="3000" dirty="0" smtClean="0">
                <a:solidFill>
                  <a:srgbClr val="C00000"/>
                </a:solidFill>
                <a:latin typeface="Arial" pitchFamily="34" charset="0"/>
                <a:cs typeface="Arial" pitchFamily="34" charset="0"/>
              </a:rPr>
              <a:t>Proverbs 22:6</a:t>
            </a:r>
          </a:p>
          <a:p>
            <a:pPr lvl="1"/>
            <a:r>
              <a:rPr lang="en-US" sz="3000" dirty="0" smtClean="0">
                <a:solidFill>
                  <a:srgbClr val="C00000"/>
                </a:solidFill>
                <a:latin typeface="Arial" pitchFamily="34" charset="0"/>
                <a:cs typeface="Arial" pitchFamily="34" charset="0"/>
              </a:rPr>
              <a:t>Ephesians 6:4</a:t>
            </a:r>
            <a:endParaRPr lang="en-US" sz="3000" dirty="0">
              <a:solidFill>
                <a:srgbClr val="C00000"/>
              </a:solidFill>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1676400"/>
            <a:ext cx="8534400" cy="0"/>
          </a:xfrm>
          <a:prstGeom prst="line">
            <a:avLst/>
          </a:prstGeom>
          <a:ln w="57150">
            <a:solidFill>
              <a:srgbClr val="006F96"/>
            </a:solidFill>
          </a:ln>
        </p:spPr>
        <p:style>
          <a:lnRef idx="1">
            <a:schemeClr val="accent1"/>
          </a:lnRef>
          <a:fillRef idx="0">
            <a:schemeClr val="accent1"/>
          </a:fillRef>
          <a:effectRef idx="0">
            <a:schemeClr val="accent1"/>
          </a:effectRef>
          <a:fontRef idx="minor">
            <a:schemeClr val="tx1"/>
          </a:fontRef>
        </p:style>
      </p:cxnSp>
      <p:pic>
        <p:nvPicPr>
          <p:cNvPr id="12" name="Picture 11" descr="249960_f248.jpg"/>
          <p:cNvPicPr>
            <a:picLocks noChangeAspect="1"/>
          </p:cNvPicPr>
          <p:nvPr/>
        </p:nvPicPr>
        <p:blipFill>
          <a:blip r:embed="rId2" cstate="print"/>
          <a:stretch>
            <a:fillRect/>
          </a:stretch>
        </p:blipFill>
        <p:spPr>
          <a:xfrm>
            <a:off x="5486400" y="1828799"/>
            <a:ext cx="3276600" cy="4390103"/>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295400"/>
          </a:xfrm>
        </p:spPr>
        <p:txBody>
          <a:bodyPr>
            <a:normAutofit/>
          </a:bodyPr>
          <a:lstStyle/>
          <a:p>
            <a:r>
              <a:rPr lang="en-US" sz="60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Remember Now….</a:t>
            </a:r>
            <a:endParaRPr lang="en-US" sz="6000"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533400" y="1981200"/>
            <a:ext cx="8077200" cy="4038600"/>
          </a:xfrm>
          <a:solidFill>
            <a:srgbClr val="006F96"/>
          </a:solidFill>
        </p:spPr>
        <p:txBody>
          <a:bodyPr>
            <a:normAutofit/>
          </a:bodyPr>
          <a:lstStyle/>
          <a:p>
            <a:pPr algn="l">
              <a:buFont typeface="Arial" pitchFamily="34" charset="0"/>
              <a:buChar char="•"/>
            </a:pP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To have the right attitude</a:t>
            </a:r>
          </a:p>
          <a:p>
            <a:pPr algn="l">
              <a:buFont typeface="Arial" pitchFamily="34" charset="0"/>
              <a:buChar char="•"/>
            </a:pPr>
            <a:r>
              <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Happiness is only found in God</a:t>
            </a:r>
          </a:p>
          <a:p>
            <a:pPr algn="l">
              <a:buFont typeface="Arial" pitchFamily="34" charset="0"/>
              <a:buChar char="•"/>
            </a:pPr>
            <a:r>
              <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Rely on the instruction of parents</a:t>
            </a:r>
          </a:p>
          <a:p>
            <a:pPr algn="l">
              <a:buFont typeface="Arial" pitchFamily="34" charset="0"/>
              <a:buChar char="•"/>
            </a:pPr>
            <a:r>
              <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Respect authority</a:t>
            </a:r>
          </a:p>
          <a:p>
            <a:pPr algn="l">
              <a:buFont typeface="Arial" pitchFamily="34" charset="0"/>
              <a:buChar char="•"/>
            </a:pPr>
            <a:r>
              <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Refrain from evil</a:t>
            </a:r>
          </a:p>
          <a:p>
            <a:pPr algn="l">
              <a:buFont typeface="Arial" pitchFamily="34" charset="0"/>
              <a:buChar char="•"/>
            </a:pPr>
            <a:r>
              <a:rPr lang="en-US" sz="3600"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Develop faith in God now</a:t>
            </a:r>
          </a:p>
          <a:p>
            <a:endParaRPr lang="en-US" sz="3600"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477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324600"/>
            <a:ext cx="91440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332</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Remember Now….</vt:lpstr>
      <vt:lpstr>Solomon’s Attitude</vt:lpstr>
      <vt:lpstr>That Happiness is Found in God</vt:lpstr>
      <vt:lpstr>The Inexperience of Youth</vt:lpstr>
      <vt:lpstr>To Respect Authority</vt:lpstr>
      <vt:lpstr>To Refrain from Evil</vt:lpstr>
      <vt:lpstr>To Develop Faith in God Early in Life</vt:lpstr>
      <vt:lpstr>Remember Now….</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 Now….</dc:title>
  <dc:creator>Richard Thetford</dc:creator>
  <cp:lastModifiedBy>Richard Thetford</cp:lastModifiedBy>
  <cp:revision>8</cp:revision>
  <dcterms:created xsi:type="dcterms:W3CDTF">2012-11-26T01:25:26Z</dcterms:created>
  <dcterms:modified xsi:type="dcterms:W3CDTF">2013-01-19T00:44:21Z</dcterms:modified>
</cp:coreProperties>
</file>