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3200"/>
    <a:srgbClr val="2F528F"/>
    <a:srgbClr val="FF99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6E770E-70EA-42E7-A43D-F21D29D6C9B8}" v="1" dt="2022-04-15T21:30:16.5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B8822-E472-4787-AFBB-E1792A8704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DEF33-C4C5-4D15-9B28-3F97A46FC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E2A88-CE2C-49E2-9BFB-522221BF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8DA-E31B-4403-A089-D7230C2A6CE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0435A-9927-4522-8279-1D4C6D33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6253C-CAA5-4A9E-9ACA-72EA1374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4582-858C-46A6-9AE8-80F72FD97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0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5E412-E703-4A44-B7B8-C4973E9C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68782-F3AB-429D-ACD4-15DD06A74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2BCAE-E39B-47EE-9F0D-3C300D1C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8DA-E31B-4403-A089-D7230C2A6CE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F3B43-7C99-4994-8376-55DFCA62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7C689-24FE-499C-96AA-DE77FA56E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4582-858C-46A6-9AE8-80F72FD97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47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ACD5B2-ECCB-4B26-94A9-D5AA027E28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FE203-2075-462C-A29E-624B301DC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B12C4-4C2C-477D-BF57-CE8CF83F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8DA-E31B-4403-A089-D7230C2A6CE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F6BF1-4B05-4B56-81E9-115B53D2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3493E-1762-4CF0-A726-05E6F452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4582-858C-46A6-9AE8-80F72FD97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8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2A105-616B-4865-8365-4ED786E2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FED14-3B09-4749-8509-E5AFD05C1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D7EE4-466D-49AD-8C53-54B63B12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8DA-E31B-4403-A089-D7230C2A6CE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6D322-70C5-4D5A-B5A3-6C4F7C9C8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4321-83A3-4860-8955-A944D6AF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4582-858C-46A6-9AE8-80F72FD97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69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50CCA-430C-47A8-BE67-A22972CD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274F3-E813-464F-A0C7-19CE2DED8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331BC-0DFF-4389-AE5F-32112E0CC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8DA-E31B-4403-A089-D7230C2A6CE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44FE3-8A95-4828-91F4-75E4C851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03FB3-0F24-49CD-B93C-CF2D0CA1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4582-858C-46A6-9AE8-80F72FD97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2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F0B0D-DE49-4173-8041-195089E4A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4F16A-A80A-462F-803E-2E921C2C8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C551D-97BC-4E33-A273-38329986A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477C9-A8DA-41B5-9848-1D1A693A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8DA-E31B-4403-A089-D7230C2A6CE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E607D-A57C-47AF-A3D7-E80C6BD64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DD314-1351-4CD3-ABE6-88023D7FD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4582-858C-46A6-9AE8-80F72FD97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67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8528D-CC4F-4242-BA12-8DF41606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E6CAA-5BCF-4491-A183-43E2AD7C1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BD0C6F-1AF8-4F74-8621-B76757A0B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51D8-1516-4B18-B91C-48A4881E3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86382B-BD87-4F3D-9070-CBA405022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275A28-2AEF-45F0-817F-6E68D93A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8DA-E31B-4403-A089-D7230C2A6CE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5E9E43-30DE-4B53-91A8-6A964A98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95F95-71AA-4137-BF39-E4497808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4582-858C-46A6-9AE8-80F72FD97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58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FF6D-2DD8-454B-B188-6727D01F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B62F8-8E22-4E5D-9C88-D8B21E74C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8DA-E31B-4403-A089-D7230C2A6CE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BB85D-29F8-4D18-A9EC-296C60E53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E232C-AD73-4E68-89AD-CFBA06CA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4582-858C-46A6-9AE8-80F72FD97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2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16723-665B-4B72-871C-6F3C4E66E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8DA-E31B-4403-A089-D7230C2A6CE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7BF35-88F3-4D6E-BE09-1B7312FF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45622-3367-4B9E-99A6-C23EA595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4582-858C-46A6-9AE8-80F72FD97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14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6983-39D6-4690-BB7F-EA0C2DB3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3D2F9-FF0C-4D6F-9A84-59509E1AA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7397A-6B6B-428A-BEE4-9FDCFD1A9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E6A15-0D68-4A84-9803-AD940756B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8DA-E31B-4403-A089-D7230C2A6CE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447DF-4FC4-42D1-8D63-119B4042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D1026-858C-4A2A-9E6E-0306A5F1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4582-858C-46A6-9AE8-80F72FD97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46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9420-D3C3-4FEB-AF39-4DE3EB12E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B02A56-F4A1-4FB1-BA20-44621D988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71E27-2084-4217-B670-B542DFD47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FD9A9-643D-4C4E-8B3A-364B8E517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48DA-E31B-4403-A089-D7230C2A6CE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3086B-19C5-4B09-BCE8-16A4ED99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355AA-D03B-4176-B7F6-B6651A8D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14582-858C-46A6-9AE8-80F72FD97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05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0E7834-EC98-4160-9BEB-14A32B97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F0D0B-7710-4ACB-97E8-267392272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7431C-E343-4CF2-B9DB-07C45DCE65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48DA-E31B-4403-A089-D7230C2A6CE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4BE6B-0066-4191-8893-37DDFE874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7F51F-C03C-47CA-A889-3B38E4914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14582-858C-46A6-9AE8-80F72FD97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urniture&#10;&#10;Description automatically generated">
            <a:extLst>
              <a:ext uri="{FF2B5EF4-FFF2-40B4-BE49-F238E27FC236}">
                <a16:creationId xmlns:a16="http://schemas.microsoft.com/office/drawing/2014/main" id="{957ED479-90EB-401C-B088-FA402CAE7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5FA109-D704-42EC-8621-73AA65021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342" y="1530216"/>
            <a:ext cx="9797143" cy="10000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Reflecting on a Life Lived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B5B0C-4489-484D-9AD5-931C245E053C}"/>
              </a:ext>
            </a:extLst>
          </p:cNvPr>
          <p:cNvSpPr txBox="1"/>
          <p:nvPr/>
        </p:nvSpPr>
        <p:spPr>
          <a:xfrm>
            <a:off x="0" y="660607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614504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urniture&#10;&#10;Description automatically generated">
            <a:extLst>
              <a:ext uri="{FF2B5EF4-FFF2-40B4-BE49-F238E27FC236}">
                <a16:creationId xmlns:a16="http://schemas.microsoft.com/office/drawing/2014/main" id="{957ED479-90EB-401C-B088-FA402CAE7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5FA109-D704-42EC-8621-73AA65021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0342" y="-12"/>
            <a:ext cx="9797143" cy="10000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Reflecting on a Life Lived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B5B0C-4489-484D-9AD5-931C245E053C}"/>
              </a:ext>
            </a:extLst>
          </p:cNvPr>
          <p:cNvSpPr txBox="1"/>
          <p:nvPr/>
        </p:nvSpPr>
        <p:spPr>
          <a:xfrm>
            <a:off x="0" y="660607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1CA0148-CE69-4F72-9105-FDD497D3423F}"/>
              </a:ext>
            </a:extLst>
          </p:cNvPr>
          <p:cNvSpPr/>
          <p:nvPr/>
        </p:nvSpPr>
        <p:spPr>
          <a:xfrm>
            <a:off x="2634343" y="1231641"/>
            <a:ext cx="6923314" cy="1884783"/>
          </a:xfrm>
          <a:prstGeom prst="roundRect">
            <a:avLst/>
          </a:prstGeom>
          <a:solidFill>
            <a:srgbClr val="6432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A104F-1708-4FF6-84DC-B00F04AE14F4}"/>
              </a:ext>
            </a:extLst>
          </p:cNvPr>
          <p:cNvSpPr txBox="1"/>
          <p:nvPr/>
        </p:nvSpPr>
        <p:spPr>
          <a:xfrm>
            <a:off x="2937588" y="1399591"/>
            <a:ext cx="63168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Death is not extinguishing the light from the Christian; it is putting out the lamp because 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the dawn has come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(unknown source)</a:t>
            </a:r>
          </a:p>
        </p:txBody>
      </p:sp>
    </p:spTree>
    <p:extLst>
      <p:ext uri="{BB962C8B-B14F-4D97-AF65-F5344CB8AC3E}">
        <p14:creationId xmlns:p14="http://schemas.microsoft.com/office/powerpoint/2010/main" val="3075212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frame on a wall&#10;&#10;Description automatically generated with low confidence">
            <a:extLst>
              <a:ext uri="{FF2B5EF4-FFF2-40B4-BE49-F238E27FC236}">
                <a16:creationId xmlns:a16="http://schemas.microsoft.com/office/drawing/2014/main" id="{03AB6313-B118-43C4-9393-3DC42D6E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2AE6-67D5-439E-BFAC-E8D8EBFA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18" y="1203080"/>
            <a:ext cx="732453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 of Life’s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D432-457A-4A3A-893B-43E46C47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387" y="2519273"/>
            <a:ext cx="8266923" cy="274319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Psalms 90:9-10</a:t>
            </a:r>
          </a:p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James 4:13-14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8A044-B94D-4D59-8C2D-25C23CAFB319}"/>
              </a:ext>
            </a:extLst>
          </p:cNvPr>
          <p:cNvSpPr txBox="1"/>
          <p:nvPr/>
        </p:nvSpPr>
        <p:spPr>
          <a:xfrm>
            <a:off x="0" y="660607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BEAF55-3577-44BE-83F3-2280CE42458B}"/>
              </a:ext>
            </a:extLst>
          </p:cNvPr>
          <p:cNvCxnSpPr/>
          <p:nvPr/>
        </p:nvCxnSpPr>
        <p:spPr>
          <a:xfrm>
            <a:off x="3079102" y="2323322"/>
            <a:ext cx="625151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BEE3598-174E-45B4-8327-271164087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90" y="2370106"/>
            <a:ext cx="4282751" cy="23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04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frame on a wall&#10;&#10;Description automatically generated with low confidence">
            <a:extLst>
              <a:ext uri="{FF2B5EF4-FFF2-40B4-BE49-F238E27FC236}">
                <a16:creationId xmlns:a16="http://schemas.microsoft.com/office/drawing/2014/main" id="{03AB6313-B118-43C4-9393-3DC42D6E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2AE6-67D5-439E-BFAC-E8D8EBFA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18" y="1203080"/>
            <a:ext cx="732453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Scripture Fulfilled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D432-457A-4A3A-893B-43E46C47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387" y="2519273"/>
            <a:ext cx="8266923" cy="274319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Hebrews 9:27</a:t>
            </a:r>
          </a:p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 Thessalonians 4:15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8A044-B94D-4D59-8C2D-25C23CAFB319}"/>
              </a:ext>
            </a:extLst>
          </p:cNvPr>
          <p:cNvSpPr txBox="1"/>
          <p:nvPr/>
        </p:nvSpPr>
        <p:spPr>
          <a:xfrm>
            <a:off x="0" y="660607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BEAF55-3577-44BE-83F3-2280CE42458B}"/>
              </a:ext>
            </a:extLst>
          </p:cNvPr>
          <p:cNvCxnSpPr/>
          <p:nvPr/>
        </p:nvCxnSpPr>
        <p:spPr>
          <a:xfrm>
            <a:off x="3079102" y="2323322"/>
            <a:ext cx="625151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60F045F-F61A-4D6D-ADB0-8A672D119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90" y="2370106"/>
            <a:ext cx="4282751" cy="23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2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frame on a wall&#10;&#10;Description automatically generated with low confidence">
            <a:extLst>
              <a:ext uri="{FF2B5EF4-FFF2-40B4-BE49-F238E27FC236}">
                <a16:creationId xmlns:a16="http://schemas.microsoft.com/office/drawing/2014/main" id="{03AB6313-B118-43C4-9393-3DC42D6E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2AE6-67D5-439E-BFAC-E8D8EBFA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18" y="1203080"/>
            <a:ext cx="732453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 of Decision-Making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D432-457A-4A3A-893B-43E46C47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387" y="2519273"/>
            <a:ext cx="8266923" cy="274319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6:2</a:t>
            </a:r>
          </a:p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Hebrews 3:7-8, 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8A044-B94D-4D59-8C2D-25C23CAFB319}"/>
              </a:ext>
            </a:extLst>
          </p:cNvPr>
          <p:cNvSpPr txBox="1"/>
          <p:nvPr/>
        </p:nvSpPr>
        <p:spPr>
          <a:xfrm>
            <a:off x="0" y="660607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BEAF55-3577-44BE-83F3-2280CE42458B}"/>
              </a:ext>
            </a:extLst>
          </p:cNvPr>
          <p:cNvCxnSpPr/>
          <p:nvPr/>
        </p:nvCxnSpPr>
        <p:spPr>
          <a:xfrm>
            <a:off x="3079102" y="2323322"/>
            <a:ext cx="625151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EC7BA82-2ABC-4E3F-A0B1-420B5A741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90" y="2370106"/>
            <a:ext cx="4282751" cy="23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10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frame on a wall&#10;&#10;Description automatically generated with low confidence">
            <a:extLst>
              <a:ext uri="{FF2B5EF4-FFF2-40B4-BE49-F238E27FC236}">
                <a16:creationId xmlns:a16="http://schemas.microsoft.com/office/drawing/2014/main" id="{03AB6313-B118-43C4-9393-3DC42D6E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2AE6-67D5-439E-BFAC-E8D8EBFA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5918" y="1203080"/>
            <a:ext cx="7324531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 of Our Earthly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D432-457A-4A3A-893B-43E46C47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387" y="2519273"/>
            <a:ext cx="8266923" cy="274319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Hebrews 11:4</a:t>
            </a:r>
          </a:p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Revelation 14:13</a:t>
            </a:r>
          </a:p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James 2:26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8A044-B94D-4D59-8C2D-25C23CAFB319}"/>
              </a:ext>
            </a:extLst>
          </p:cNvPr>
          <p:cNvSpPr txBox="1"/>
          <p:nvPr/>
        </p:nvSpPr>
        <p:spPr>
          <a:xfrm>
            <a:off x="0" y="660607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BEAF55-3577-44BE-83F3-2280CE42458B}"/>
              </a:ext>
            </a:extLst>
          </p:cNvPr>
          <p:cNvCxnSpPr/>
          <p:nvPr/>
        </p:nvCxnSpPr>
        <p:spPr>
          <a:xfrm>
            <a:off x="3079102" y="2323322"/>
            <a:ext cx="625151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52E04EE-D182-492E-9BDB-D197EC673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90" y="2370106"/>
            <a:ext cx="4282751" cy="23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37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frame on a wall&#10;&#10;Description automatically generated with low confidence">
            <a:extLst>
              <a:ext uri="{FF2B5EF4-FFF2-40B4-BE49-F238E27FC236}">
                <a16:creationId xmlns:a16="http://schemas.microsoft.com/office/drawing/2014/main" id="{03AB6313-B118-43C4-9393-3DC42D6E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2AE6-67D5-439E-BFAC-E8D8EBFA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356" y="1203080"/>
            <a:ext cx="8024326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End of A Family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D432-457A-4A3A-893B-43E46C47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387" y="2519273"/>
            <a:ext cx="8266923" cy="274319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Matthew 22:23-30</a:t>
            </a:r>
          </a:p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Romans 7:1-3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8A044-B94D-4D59-8C2D-25C23CAFB319}"/>
              </a:ext>
            </a:extLst>
          </p:cNvPr>
          <p:cNvSpPr txBox="1"/>
          <p:nvPr/>
        </p:nvSpPr>
        <p:spPr>
          <a:xfrm>
            <a:off x="0" y="660607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BEAF55-3577-44BE-83F3-2280CE42458B}"/>
              </a:ext>
            </a:extLst>
          </p:cNvPr>
          <p:cNvCxnSpPr/>
          <p:nvPr/>
        </p:nvCxnSpPr>
        <p:spPr>
          <a:xfrm>
            <a:off x="3079102" y="2323322"/>
            <a:ext cx="625151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0B920A6-C1E0-442D-8818-C5DF7E28D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90" y="2370106"/>
            <a:ext cx="4282751" cy="23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1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frame on a wall&#10;&#10;Description automatically generated with low confidence">
            <a:extLst>
              <a:ext uri="{FF2B5EF4-FFF2-40B4-BE49-F238E27FC236}">
                <a16:creationId xmlns:a16="http://schemas.microsoft.com/office/drawing/2014/main" id="{03AB6313-B118-43C4-9393-3DC42D6E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2AE6-67D5-439E-BFAC-E8D8EBFA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94" y="1203080"/>
            <a:ext cx="805231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Can’t Change Eternal Destiny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D432-457A-4A3A-893B-43E46C47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387" y="2519272"/>
            <a:ext cx="8266923" cy="307909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Luke 16:19-31</a:t>
            </a:r>
          </a:p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 Corinthians 5:10</a:t>
            </a:r>
          </a:p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Romans 14:12</a:t>
            </a:r>
          </a:p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Mark 16:16</a:t>
            </a:r>
          </a:p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Revelation 2:10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8A044-B94D-4D59-8C2D-25C23CAFB319}"/>
              </a:ext>
            </a:extLst>
          </p:cNvPr>
          <p:cNvSpPr txBox="1"/>
          <p:nvPr/>
        </p:nvSpPr>
        <p:spPr>
          <a:xfrm>
            <a:off x="0" y="660607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BEAF55-3577-44BE-83F3-2280CE42458B}"/>
              </a:ext>
            </a:extLst>
          </p:cNvPr>
          <p:cNvCxnSpPr/>
          <p:nvPr/>
        </p:nvCxnSpPr>
        <p:spPr>
          <a:xfrm>
            <a:off x="3079102" y="2323322"/>
            <a:ext cx="625151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1F240A7-E80D-4A0C-B049-09CE13B5A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90" y="2370106"/>
            <a:ext cx="4282751" cy="23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7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frame on a wall&#10;&#10;Description automatically generated with low confidence">
            <a:extLst>
              <a:ext uri="{FF2B5EF4-FFF2-40B4-BE49-F238E27FC236}">
                <a16:creationId xmlns:a16="http://schemas.microsoft.com/office/drawing/2014/main" id="{03AB6313-B118-43C4-9393-3DC42D6E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2AE6-67D5-439E-BFAC-E8D8EBFA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94" y="1203080"/>
            <a:ext cx="805231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Ourselves in a Short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D432-457A-4A3A-893B-43E46C47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387" y="2519272"/>
            <a:ext cx="8266923" cy="307909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Ecclesiastes 7:2</a:t>
            </a:r>
          </a:p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Ecclesiastes 9:5</a:t>
            </a:r>
          </a:p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James 4:14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8A044-B94D-4D59-8C2D-25C23CAFB319}"/>
              </a:ext>
            </a:extLst>
          </p:cNvPr>
          <p:cNvSpPr txBox="1"/>
          <p:nvPr/>
        </p:nvSpPr>
        <p:spPr>
          <a:xfrm>
            <a:off x="0" y="660607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BEAF55-3577-44BE-83F3-2280CE42458B}"/>
              </a:ext>
            </a:extLst>
          </p:cNvPr>
          <p:cNvCxnSpPr/>
          <p:nvPr/>
        </p:nvCxnSpPr>
        <p:spPr>
          <a:xfrm>
            <a:off x="3079102" y="2323322"/>
            <a:ext cx="625151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1F240A7-E80D-4A0C-B049-09CE13B5A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90" y="2370106"/>
            <a:ext cx="4282751" cy="23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6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frame on a wall&#10;&#10;Description automatically generated with low confidence">
            <a:extLst>
              <a:ext uri="{FF2B5EF4-FFF2-40B4-BE49-F238E27FC236}">
                <a16:creationId xmlns:a16="http://schemas.microsoft.com/office/drawing/2014/main" id="{03AB6313-B118-43C4-9393-3DC42D6E2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32AE6-67D5-439E-BFAC-E8D8EBFA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94" y="1203080"/>
            <a:ext cx="8052318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BD432-457A-4A3A-893B-43E46C47B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9387" y="2519272"/>
            <a:ext cx="8266923" cy="307909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Proverbs 27:1</a:t>
            </a:r>
          </a:p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Psalms 90:12</a:t>
            </a:r>
          </a:p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Matthew 6:33</a:t>
            </a:r>
          </a:p>
          <a:p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 Thessalonians 4:13-14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8A044-B94D-4D59-8C2D-25C23CAFB319}"/>
              </a:ext>
            </a:extLst>
          </p:cNvPr>
          <p:cNvSpPr txBox="1"/>
          <p:nvPr/>
        </p:nvSpPr>
        <p:spPr>
          <a:xfrm>
            <a:off x="0" y="660607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BEAF55-3577-44BE-83F3-2280CE42458B}"/>
              </a:ext>
            </a:extLst>
          </p:cNvPr>
          <p:cNvCxnSpPr/>
          <p:nvPr/>
        </p:nvCxnSpPr>
        <p:spPr>
          <a:xfrm>
            <a:off x="3079102" y="2323322"/>
            <a:ext cx="625151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943E815-5702-4208-AE31-A43B1B2FA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90" y="2370106"/>
            <a:ext cx="4282751" cy="23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6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287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Segoe UI Black</vt:lpstr>
      <vt:lpstr>Segoe UI Semibold</vt:lpstr>
      <vt:lpstr>Office Theme</vt:lpstr>
      <vt:lpstr>Reflecting on a Life Lived</vt:lpstr>
      <vt:lpstr>End of Life’s Journey</vt:lpstr>
      <vt:lpstr>Scripture Fulfilled</vt:lpstr>
      <vt:lpstr>End of Decision-Making</vt:lpstr>
      <vt:lpstr>End of Our Earthly Work</vt:lpstr>
      <vt:lpstr>End of A Family Relationship</vt:lpstr>
      <vt:lpstr>Can’t Change Eternal Destiny</vt:lpstr>
      <vt:lpstr>Ourselves in a Short Time</vt:lpstr>
      <vt:lpstr>Conclusion</vt:lpstr>
      <vt:lpstr>Reflecting on a Life Lived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Reflecting on a Life Lived</dc:title>
  <dc:creator>Richard Thetford</dc:creator>
  <cp:lastModifiedBy>Richard Thetford</cp:lastModifiedBy>
  <cp:revision>13</cp:revision>
  <dcterms:created xsi:type="dcterms:W3CDTF">2021-06-12T21:37:57Z</dcterms:created>
  <dcterms:modified xsi:type="dcterms:W3CDTF">2022-04-24T20:44:57Z</dcterms:modified>
</cp:coreProperties>
</file>