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17AC2-2FC6-4DC1-AC28-B12C519CF280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6520F-00F2-4F2F-B2B1-36D67E1F0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8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97603-18FC-465A-B926-28FC949B839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0ADB-6FA0-49AC-BB2D-0E7886845E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8100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atin typeface="Roboto" panose="02000000000000000000" pitchFamily="2" charset="0"/>
                <a:cs typeface="Segoe UI" panose="020B0502040204020203" pitchFamily="34" charset="0"/>
              </a:rPr>
              <a:t>Redeeming the 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791200"/>
            <a:ext cx="6400800" cy="6858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Ephesians 5:15-17; Colossians 4:5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l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41434" y="1228300"/>
            <a:ext cx="4509135" cy="44867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B9ACBC-D05E-429A-96C2-57112A8C1F4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The Proper Use of Our Possessions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9829800" cy="480059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We are stewards of property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All we have comes from God</a:t>
            </a:r>
          </a:p>
          <a:p>
            <a:pPr lvl="2">
              <a:spcBef>
                <a:spcPts val="600"/>
              </a:spcBef>
            </a:pPr>
            <a:r>
              <a:rPr lang="en-US" sz="28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James 1:17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Christians look at everything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in life from the viewpoint of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God’s ownership and man’s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responsibility</a:t>
            </a:r>
          </a:p>
          <a:p>
            <a:pPr lvl="2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Proper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88570" y="1444824"/>
            <a:ext cx="5422430" cy="48797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A8C515D-FEEE-4A11-B5E7-990D4CAD370B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8C37D1-F2CC-463C-A1BB-D3D46730F8CA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5927F2-0191-423C-94DF-60217950E964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A15921-A966-40FC-999C-8CCA246F4D1A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AED881-2A42-420D-80C6-B87010214EE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The Proper Use of Our Possessions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953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We are stewards of property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Opportunities for “redeeming the time” with our property is temporary</a:t>
            </a:r>
          </a:p>
          <a:p>
            <a:pPr lvl="2">
              <a:spcBef>
                <a:spcPts val="600"/>
              </a:spcBef>
            </a:pPr>
            <a:r>
              <a:rPr lang="en-US" sz="28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Luke 12:16-21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All that we really have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is that which we have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given away</a:t>
            </a:r>
          </a:p>
          <a:p>
            <a:pPr lvl="2">
              <a:spcBef>
                <a:spcPts val="600"/>
              </a:spcBef>
            </a:pPr>
            <a:r>
              <a:rPr lang="en-US" sz="28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Matthew 6:19-21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4189954778_255dfacfb8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667000"/>
            <a:ext cx="6781800" cy="36590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6A2A948-FC03-4A31-BC8A-A7C8115FA40E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0A014F-6898-47B0-A5B6-18E9AE4F4552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554AC0-4B63-4C80-A14B-ED2D93BA099D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EE9F30-A717-4439-8269-B4B9724F61AD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8343C6-17F4-494A-B57A-48037340E28F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The Proper Use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953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Life is a trust – It can’t be purchased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Life is not ours to do as we please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All possessions, powers and responsibilities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are ours in trust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Life is ours for management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1 Corinthians 6:20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We must give account of our life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Romans 14:12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RichardBibleSp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87000" y="1354039"/>
            <a:ext cx="1524000" cy="49720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1721C82-6556-41A2-BB0D-703D713BCC4B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687F35-047D-4B69-8BB1-7D48077BAA9F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BB6BE7-6A71-458C-B933-EF18DD7F70ED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614027-8676-4ABE-B09F-AC54461569EE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742F65-0179-4F6D-A8A5-20363ED17A3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The Proper Use of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953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We are responsible for opportunities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Opportunity knocks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Opportunity must be anticipated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Take advantage of small</a:t>
            </a:r>
            <a:b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and great opportunities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Often times big opportunities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are reached by way of small</a:t>
            </a:r>
            <a:b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opportunities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opportunity-knoc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2057400"/>
            <a:ext cx="4977333" cy="42686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9479FA6-EE15-4917-8318-F769E4C8C02A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A87A83-3ABE-4B9B-92B1-C186B065C1C0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56E23E-B7A3-43AF-8DE6-1B5235B9B766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67D6F7-8881-46D0-BDDE-CFD18172020F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3A7398-4890-4F05-9481-733E05D2736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The Proper Use of 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8590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2 Corinthians 4:7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1 Thessalonians 2:4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Desire and pray for opportunities</a:t>
            </a:r>
            <a:b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and wisdom to make the</a:t>
            </a:r>
            <a:b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knowledge of God known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Colossians 4:3-6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Responsibility is upon all of us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Matthew 28:19-20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image-focus-pr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3200400"/>
            <a:ext cx="5037524" cy="325885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DF846F-B625-4EE3-A753-5F27012B7CEA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62891A-7803-4F91-8713-B6A0C5574E9D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C8461F-BC42-446D-8B7B-455287F8C664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85C106-A5FF-4C90-8539-D6A2D4684736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B4E1561-D9B1-4A91-A203-FF51C0D7E7C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8534400" cy="838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87679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Recognize our responsibility</a:t>
            </a:r>
          </a:p>
          <a:p>
            <a:pPr>
              <a:spcBef>
                <a:spcPts val="600"/>
              </a:spcBef>
            </a:pP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Which would you rather be at</a:t>
            </a:r>
            <a:b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</a:br>
            <a:r>
              <a:rPr lang="en-US" b="1" dirty="0">
                <a:latin typeface="Roboto" panose="02000000000000000000" pitchFamily="2" charset="0"/>
                <a:cs typeface="Segoe UI" panose="020B0502040204020203" pitchFamily="34" charset="0"/>
              </a:rPr>
              <a:t>the judgment?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The church at Jerusalem</a:t>
            </a:r>
          </a:p>
          <a:p>
            <a:pPr lvl="2">
              <a:spcBef>
                <a:spcPts val="600"/>
              </a:spcBef>
            </a:pPr>
            <a:r>
              <a:rPr lang="en-US" sz="28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Acts 4:32</a:t>
            </a:r>
          </a:p>
          <a:p>
            <a:pPr lvl="1">
              <a:spcBef>
                <a:spcPts val="600"/>
              </a:spcBef>
            </a:pPr>
            <a:r>
              <a:rPr lang="en-US" sz="3000" dirty="0">
                <a:latin typeface="Roboto" panose="02000000000000000000" pitchFamily="2" charset="0"/>
                <a:cs typeface="Segoe UI" panose="020B0502040204020203" pitchFamily="34" charset="0"/>
              </a:rPr>
              <a:t>The church at Laodicea</a:t>
            </a:r>
          </a:p>
          <a:p>
            <a:pPr lvl="2">
              <a:spcBef>
                <a:spcPts val="600"/>
              </a:spcBef>
            </a:pPr>
            <a:r>
              <a:rPr lang="en-US" sz="2800" dirty="0">
                <a:solidFill>
                  <a:srgbClr val="C00000"/>
                </a:solidFill>
                <a:latin typeface="Roboto Medium" panose="02000000000000000000" pitchFamily="2" charset="0"/>
                <a:cs typeface="Segoe UI Semibold" panose="020B0702040204020203" pitchFamily="34" charset="0"/>
              </a:rPr>
              <a:t>Revelation 3:15-17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571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l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1429955"/>
            <a:ext cx="4919118" cy="4894644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49520" y="5365376"/>
            <a:ext cx="6079880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5464314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cs typeface="Segoe UI" panose="020B0502040204020203" pitchFamily="34" charset="0"/>
              </a:rPr>
              <a:t>Redeem the Time!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97B48A-52F8-422C-8698-8EE9A499A763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C40ECB-3806-4959-984F-1B7A64039301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A71734-A24F-4E33-AB67-AEBD438267D7}"/>
              </a:ext>
            </a:extLst>
          </p:cNvPr>
          <p:cNvSpPr/>
          <p:nvPr/>
        </p:nvSpPr>
        <p:spPr>
          <a:xfrm>
            <a:off x="304800" y="0"/>
            <a:ext cx="117348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AFE684-B3EB-4215-86B3-898A76323520}"/>
              </a:ext>
            </a:extLst>
          </p:cNvPr>
          <p:cNvSpPr/>
          <p:nvPr/>
        </p:nvSpPr>
        <p:spPr>
          <a:xfrm>
            <a:off x="0" y="6400800"/>
            <a:ext cx="12039600" cy="1524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3CE6F4-7CD2-4E13-BDAA-86560E0D1D0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361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</vt:lpstr>
      <vt:lpstr>Roboto Medium</vt:lpstr>
      <vt:lpstr>Office Theme</vt:lpstr>
      <vt:lpstr>Redeeming the Time</vt:lpstr>
      <vt:lpstr>The Proper Use of Our Possessions</vt:lpstr>
      <vt:lpstr>The Proper Use of Our Possessions</vt:lpstr>
      <vt:lpstr>The Proper Use of Life</vt:lpstr>
      <vt:lpstr>The Proper Use of Opportunity</vt:lpstr>
      <vt:lpstr>The Proper Use of Our Knowledge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Redeeming the Time</dc:title>
  <dc:creator>Richard Thetford</dc:creator>
  <cp:lastModifiedBy>Richard Thetford</cp:lastModifiedBy>
  <cp:revision>16</cp:revision>
  <dcterms:created xsi:type="dcterms:W3CDTF">2011-12-01T20:02:47Z</dcterms:created>
  <dcterms:modified xsi:type="dcterms:W3CDTF">2022-10-23T20:47:26Z</dcterms:modified>
</cp:coreProperties>
</file>