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B6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B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43BA-2EDD-4343-9AD3-536CD8DA729E}" type="datetimeFigureOut">
              <a:rPr lang="en-US" smtClean="0"/>
              <a:pPr/>
              <a:t>11/12/2011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AF02-EE61-4F47-AFE9-A17F1BA76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3657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14325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Receiving the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5400" b="1" dirty="0" smtClean="0">
                <a:latin typeface="Arial" pitchFamily="34" charset="0"/>
                <a:cs typeface="Arial" pitchFamily="34" charset="0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“Implanted”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5400" b="1" dirty="0" smtClean="0">
                <a:latin typeface="Arial" pitchFamily="34" charset="0"/>
                <a:cs typeface="Arial" pitchFamily="34" charset="0"/>
              </a:rPr>
            </a:b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Word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382000" cy="2743200"/>
          </a:xfrm>
        </p:spPr>
        <p:txBody>
          <a:bodyPr>
            <a:normAutofit fontScale="92500"/>
          </a:bodyPr>
          <a:lstStyle/>
          <a:p>
            <a:r>
              <a:rPr lang="en-US" sz="3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“Implanted” or “Engrafted” = a shoot or bud of one plant or tree inserted into the stem or trunk of another, where it grows permanently</a:t>
            </a:r>
            <a:br>
              <a:rPr lang="en-US" sz="3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(Webster’s New World Dictionary)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819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James 1:21-25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Bible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855987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10" descr="Bible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83213" y="228600"/>
            <a:ext cx="1855987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Receiving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Implanted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Word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73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Power of the Word of God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Able to save souls (1:21)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bible-ser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895600"/>
            <a:ext cx="6400800" cy="3524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Receiving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Implanted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Word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Power to save is found in its ability to: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Create Anew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Peter 1:22-25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1:18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Sanctify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 19:7-11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17:15-17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Preserve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 119:9,11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20:28-32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PersonReading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209800"/>
            <a:ext cx="3048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Receiving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Implanted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Word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Benefiting from the Powerful Word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Things we must lay aside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Colossians 3:5-9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Have a proper attitude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 119:18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“Implanted” in our hearts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15:8-9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8:6-13</a:t>
            </a:r>
          </a:p>
          <a:p>
            <a:pPr lvl="1"/>
            <a:r>
              <a:rPr lang="en-US" sz="3000" dirty="0" smtClean="0">
                <a:latin typeface="Arial" pitchFamily="34" charset="0"/>
                <a:cs typeface="Arial" pitchFamily="34" charset="0"/>
              </a:rPr>
              <a:t>Applied in our lives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en_Guy_Reading_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2286000"/>
            <a:ext cx="3181350" cy="414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Receiving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Implanted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Word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3400" y="1752600"/>
            <a:ext cx="8077200" cy="6858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16764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“perfect law of liberty”</a:t>
            </a:r>
            <a:endParaRPr lang="en-US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Up Arrow Callout 10"/>
          <p:cNvSpPr/>
          <p:nvPr/>
        </p:nvSpPr>
        <p:spPr>
          <a:xfrm>
            <a:off x="533400" y="2514600"/>
            <a:ext cx="8077200" cy="2362200"/>
          </a:xfrm>
          <a:prstGeom prst="upArrowCallout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330714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Create Anew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Sanctify</a:t>
            </a: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Preserve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50292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“And having been perfected, He became the author of eternal salvation to all who obey Him”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Hebrews 5:9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429001"/>
            <a:ext cx="1243280" cy="1371600"/>
          </a:xfrm>
          <a:prstGeom prst="rect">
            <a:avLst/>
          </a:prstGeom>
        </p:spPr>
      </p:pic>
      <p:pic>
        <p:nvPicPr>
          <p:cNvPr id="15" name="Picture 14" descr="Bible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1120" y="3429000"/>
            <a:ext cx="1243280" cy="13716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154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Receiving the “Implanted” Word</vt:lpstr>
      <vt:lpstr>Receiving the Implanted Word</vt:lpstr>
      <vt:lpstr>Receiving the Implanted Word</vt:lpstr>
      <vt:lpstr>Receiving the Implanted Word</vt:lpstr>
      <vt:lpstr>Receiving the Implanted Word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Receiving the “Implanted” Word</dc:title>
  <dc:creator>Richard Thetford</dc:creator>
  <cp:lastModifiedBy>Richard Thetford</cp:lastModifiedBy>
  <cp:revision>13</cp:revision>
  <dcterms:created xsi:type="dcterms:W3CDTF">2011-10-15T22:56:42Z</dcterms:created>
  <dcterms:modified xsi:type="dcterms:W3CDTF">2011-11-13T02:11:37Z</dcterms:modified>
</cp:coreProperties>
</file>