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91D2-996C-47FC-945E-4C5CE3270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Roboto Black" panose="02000000000000000000" pitchFamily="2" charset="0"/>
                <a:ea typeface="Roboto Black" panose="02000000000000000000" pitchFamily="2" charset="0"/>
              </a:rPr>
              <a:t>The Promise to Abraham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57603-F48A-437F-9680-2007E623F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6"/>
            <a:ext cx="6987645" cy="201264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The Promise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The Fulfillment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The End Result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06FCF-BD6F-4831-93D6-3F40F86E6C98}"/>
              </a:ext>
            </a:extLst>
          </p:cNvPr>
          <p:cNvSpPr txBox="1"/>
          <p:nvPr/>
        </p:nvSpPr>
        <p:spPr>
          <a:xfrm>
            <a:off x="0" y="656874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E3FE0-A09A-4B6C-9BAA-6FFF1B4A8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177" y="430916"/>
            <a:ext cx="2999845" cy="24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5D0D-189B-4C92-A057-390218B1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685801"/>
            <a:ext cx="10018715" cy="76977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Getting “INTO”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B0074-14DC-456C-8F2E-8B9783A9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32857"/>
            <a:ext cx="10018713" cy="442271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Believe “unto”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Romans 10:10</a:t>
            </a:r>
          </a:p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Repentance “unto”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Acts 20:21; 11:17-18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 Corinthians 7:10</a:t>
            </a:r>
          </a:p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Confession “unto”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Romans 10:10; Acts 8:36-37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FB5C5-7CC0-4268-9A9D-631840EC0735}"/>
              </a:ext>
            </a:extLst>
          </p:cNvPr>
          <p:cNvSpPr txBox="1"/>
          <p:nvPr/>
        </p:nvSpPr>
        <p:spPr>
          <a:xfrm>
            <a:off x="0" y="656874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5" name="Picture 4" descr="A picture containing red, close&#10;&#10;Description automatically generated">
            <a:extLst>
              <a:ext uri="{FF2B5EF4-FFF2-40B4-BE49-F238E27FC236}">
                <a16:creationId xmlns:a16="http://schemas.microsoft.com/office/drawing/2014/main" id="{5A93CBFD-E97D-4521-A2A3-64D6DB607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139" y="1614340"/>
            <a:ext cx="2834883" cy="4767943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A6B399B7-D17B-4CE2-9DBB-0C16B1479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863" y="1726157"/>
            <a:ext cx="871097" cy="45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5D0D-189B-4C92-A057-390218B1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685801"/>
            <a:ext cx="10018715" cy="76977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Getting “INTO”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B0074-14DC-456C-8F2E-8B9783A9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32857"/>
            <a:ext cx="10018713" cy="442271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Baptized “INTO”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Galatians 3:26-27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Romans 6:3-4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Only “IN” Christ when one</a:t>
            </a:r>
            <a:b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completes ALL Christ has</a:t>
            </a:r>
            <a:b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commanded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FB5C5-7CC0-4268-9A9D-631840EC0735}"/>
              </a:ext>
            </a:extLst>
          </p:cNvPr>
          <p:cNvSpPr txBox="1"/>
          <p:nvPr/>
        </p:nvSpPr>
        <p:spPr>
          <a:xfrm>
            <a:off x="0" y="656874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5" name="Picture 4" descr="A picture containing red, close&#10;&#10;Description automatically generated">
            <a:extLst>
              <a:ext uri="{FF2B5EF4-FFF2-40B4-BE49-F238E27FC236}">
                <a16:creationId xmlns:a16="http://schemas.microsoft.com/office/drawing/2014/main" id="{E5DD37BD-ED60-47E5-A582-B139DE547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139" y="1614340"/>
            <a:ext cx="2834883" cy="4767943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776960EC-C14D-4776-ACED-E97A23048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863" y="1726157"/>
            <a:ext cx="871097" cy="45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5D0D-189B-4C92-A057-390218B1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685801"/>
            <a:ext cx="10018715" cy="76977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B0074-14DC-456C-8F2E-8B9783A9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32857"/>
            <a:ext cx="10018713" cy="442271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Jesus came to fulfill the promise</a:t>
            </a:r>
          </a:p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All spiritual blessings only in Christ</a:t>
            </a:r>
          </a:p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Obedience through baptism puts us</a:t>
            </a:r>
            <a:b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“INTO” Christ</a:t>
            </a:r>
          </a:p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Be more fair-minded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Acts 17:11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FB5C5-7CC0-4268-9A9D-631840EC0735}"/>
              </a:ext>
            </a:extLst>
          </p:cNvPr>
          <p:cNvSpPr txBox="1"/>
          <p:nvPr/>
        </p:nvSpPr>
        <p:spPr>
          <a:xfrm>
            <a:off x="0" y="656874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7" name="Picture 6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50E57D72-D95C-41B8-AE49-22B65EB8E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900198"/>
            <a:ext cx="5893837" cy="26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5D0D-189B-4C92-A057-390218B1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685801"/>
            <a:ext cx="10018715" cy="769776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The Promise – The Seed – The Fulfillment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B0074-14DC-456C-8F2E-8B9783A9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32857"/>
            <a:ext cx="10018713" cy="442271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The promise from God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Genesis 22:18; 26:4; 28:14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Acts 3:25-26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Galatians 3:8</a:t>
            </a:r>
          </a:p>
          <a:p>
            <a:pPr lvl="1"/>
            <a:endParaRPr lang="en-US" sz="3200" dirty="0">
              <a:solidFill>
                <a:srgbClr val="C0000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FB5C5-7CC0-4268-9A9D-631840EC0735}"/>
              </a:ext>
            </a:extLst>
          </p:cNvPr>
          <p:cNvSpPr txBox="1"/>
          <p:nvPr/>
        </p:nvSpPr>
        <p:spPr>
          <a:xfrm>
            <a:off x="0" y="656874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23" name="Picture 22" descr="A picture containing red, close&#10;&#10;Description automatically generated">
            <a:extLst>
              <a:ext uri="{FF2B5EF4-FFF2-40B4-BE49-F238E27FC236}">
                <a16:creationId xmlns:a16="http://schemas.microsoft.com/office/drawing/2014/main" id="{0FB64CC6-8331-4C54-A052-F0CB672D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139" y="1614340"/>
            <a:ext cx="2834883" cy="4767943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2CF94451-925C-4714-B192-2E85498C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863" y="1726157"/>
            <a:ext cx="871097" cy="45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5D0D-189B-4C92-A057-390218B1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685801"/>
            <a:ext cx="10018715" cy="769776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The Promise – The Seed – The Fulfillment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B0074-14DC-456C-8F2E-8B9783A9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32857"/>
            <a:ext cx="10018713" cy="442271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The Seed of promise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Genesis 12:2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Genesis 22:17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Galatians 3:16</a:t>
            </a:r>
          </a:p>
          <a:p>
            <a:pPr lvl="1"/>
            <a:endParaRPr lang="en-US" sz="3200" dirty="0">
              <a:solidFill>
                <a:srgbClr val="C0000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FB5C5-7CC0-4268-9A9D-631840EC0735}"/>
              </a:ext>
            </a:extLst>
          </p:cNvPr>
          <p:cNvSpPr txBox="1"/>
          <p:nvPr/>
        </p:nvSpPr>
        <p:spPr>
          <a:xfrm>
            <a:off x="0" y="656874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10" name="Picture 9" descr="A picture containing red, close&#10;&#10;Description automatically generated">
            <a:extLst>
              <a:ext uri="{FF2B5EF4-FFF2-40B4-BE49-F238E27FC236}">
                <a16:creationId xmlns:a16="http://schemas.microsoft.com/office/drawing/2014/main" id="{09E72223-9167-4DE3-96D2-74BF2E4A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139" y="1614340"/>
            <a:ext cx="2834883" cy="4767943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F0A67E26-A155-4E24-B53A-80FADF85C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863" y="1726157"/>
            <a:ext cx="871097" cy="45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5D0D-189B-4C92-A057-390218B1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685801"/>
            <a:ext cx="10018715" cy="769776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The Promise – The Seed – The Fulfillment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B0074-14DC-456C-8F2E-8B9783A9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32857"/>
            <a:ext cx="10018713" cy="442271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The fulfillment of the promise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Matthew 1:21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Luke 19:10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Acts 3:25-26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Acts 13:23-44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FB5C5-7CC0-4268-9A9D-631840EC0735}"/>
              </a:ext>
            </a:extLst>
          </p:cNvPr>
          <p:cNvSpPr txBox="1"/>
          <p:nvPr/>
        </p:nvSpPr>
        <p:spPr>
          <a:xfrm>
            <a:off x="0" y="656874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7" name="Picture 6" descr="A picture containing red, close&#10;&#10;Description automatically generated">
            <a:extLst>
              <a:ext uri="{FF2B5EF4-FFF2-40B4-BE49-F238E27FC236}">
                <a16:creationId xmlns:a16="http://schemas.microsoft.com/office/drawing/2014/main" id="{FFE50FED-50FC-41E5-B625-7441DF146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139" y="1614340"/>
            <a:ext cx="2834883" cy="4767943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4444E48B-CE88-4FEF-96BC-A20FCCA83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863" y="1726157"/>
            <a:ext cx="871097" cy="45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5D0D-189B-4C92-A057-390218B1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685801"/>
            <a:ext cx="10018715" cy="76977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The Result – Blessings Are “IN”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B0074-14DC-456C-8F2E-8B9783A9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32857"/>
            <a:ext cx="10018713" cy="442271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The certainty of God’s promises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 Corinthians 1:20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Romans 15:8</a:t>
            </a:r>
          </a:p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The blessings that are “in” Christ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Spiritual blessings</a:t>
            </a:r>
          </a:p>
          <a:p>
            <a:pPr lvl="2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Ephesians 1:3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FB5C5-7CC0-4268-9A9D-631840EC0735}"/>
              </a:ext>
            </a:extLst>
          </p:cNvPr>
          <p:cNvSpPr txBox="1"/>
          <p:nvPr/>
        </p:nvSpPr>
        <p:spPr>
          <a:xfrm>
            <a:off x="0" y="656874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5" name="Picture 4" descr="A picture containing red, close&#10;&#10;Description automatically generated">
            <a:extLst>
              <a:ext uri="{FF2B5EF4-FFF2-40B4-BE49-F238E27FC236}">
                <a16:creationId xmlns:a16="http://schemas.microsoft.com/office/drawing/2014/main" id="{73D84E64-66CD-40B3-88DE-9C8DEBD94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139" y="1614340"/>
            <a:ext cx="2834883" cy="4767943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77879E52-0226-4BCD-8252-D8B31A023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863" y="1726157"/>
            <a:ext cx="871097" cy="45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9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5D0D-189B-4C92-A057-390218B1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685801"/>
            <a:ext cx="10018715" cy="76977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The Result – Blessings Are “IN”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B0074-14DC-456C-8F2E-8B9783A9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32857"/>
            <a:ext cx="10018713" cy="442271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The blessings that are “in” Christ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Created beings for good works</a:t>
            </a:r>
          </a:p>
          <a:p>
            <a:pPr lvl="2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Ephesians 2:10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New creature</a:t>
            </a:r>
          </a:p>
          <a:p>
            <a:pPr lvl="2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 Corinthians 5:17</a:t>
            </a:r>
            <a:endParaRPr lang="en-US" sz="3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Made alive</a:t>
            </a:r>
          </a:p>
          <a:p>
            <a:pPr lvl="2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Corinthians 15:22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FB5C5-7CC0-4268-9A9D-631840EC0735}"/>
              </a:ext>
            </a:extLst>
          </p:cNvPr>
          <p:cNvSpPr txBox="1"/>
          <p:nvPr/>
        </p:nvSpPr>
        <p:spPr>
          <a:xfrm>
            <a:off x="0" y="656874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5" name="Picture 4" descr="A picture containing red, close&#10;&#10;Description automatically generated">
            <a:extLst>
              <a:ext uri="{FF2B5EF4-FFF2-40B4-BE49-F238E27FC236}">
                <a16:creationId xmlns:a16="http://schemas.microsoft.com/office/drawing/2014/main" id="{ACAC4E21-3A7B-4B4B-A642-FF555778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139" y="1614340"/>
            <a:ext cx="2834883" cy="4767943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DE9EA67E-632F-4657-A104-59A2C0550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863" y="1726157"/>
            <a:ext cx="871097" cy="45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5D0D-189B-4C92-A057-390218B1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685801"/>
            <a:ext cx="10018715" cy="76977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The Result – Blessings Are “IN”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B0074-14DC-456C-8F2E-8B9783A9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32857"/>
            <a:ext cx="10018713" cy="442271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The blessings that are “in” Christ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Reconciled</a:t>
            </a:r>
          </a:p>
          <a:p>
            <a:pPr lvl="2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Ephesians 2:13-16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Salvation</a:t>
            </a:r>
          </a:p>
          <a:p>
            <a:pPr lvl="2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 Timothy 2:10</a:t>
            </a:r>
            <a:endParaRPr lang="en-US" sz="3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No condemnation</a:t>
            </a:r>
          </a:p>
          <a:p>
            <a:pPr lvl="2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Romans 8:1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FB5C5-7CC0-4268-9A9D-631840EC0735}"/>
              </a:ext>
            </a:extLst>
          </p:cNvPr>
          <p:cNvSpPr txBox="1"/>
          <p:nvPr/>
        </p:nvSpPr>
        <p:spPr>
          <a:xfrm>
            <a:off x="0" y="656874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5" name="Picture 4" descr="A picture containing red, close&#10;&#10;Description automatically generated">
            <a:extLst>
              <a:ext uri="{FF2B5EF4-FFF2-40B4-BE49-F238E27FC236}">
                <a16:creationId xmlns:a16="http://schemas.microsoft.com/office/drawing/2014/main" id="{D1482300-298A-4056-9209-766F8DE5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139" y="1614340"/>
            <a:ext cx="2834883" cy="4767943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6FE62301-5D0F-4702-AE84-3E5290171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863" y="1726157"/>
            <a:ext cx="871097" cy="45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5D0D-189B-4C92-A057-390218B1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685801"/>
            <a:ext cx="10018715" cy="76977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The Result – Blessings Are “IN”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B0074-14DC-456C-8F2E-8B9783A9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32857"/>
            <a:ext cx="10018713" cy="442271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The blessings that are “in” Christ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Rejoice</a:t>
            </a:r>
          </a:p>
          <a:p>
            <a:pPr lvl="2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Philippians 4:4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Works remembered</a:t>
            </a:r>
          </a:p>
          <a:p>
            <a:pPr lvl="2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Thessalonians 1:3</a:t>
            </a:r>
            <a:endParaRPr lang="en-US" sz="3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Complete</a:t>
            </a:r>
          </a:p>
          <a:p>
            <a:pPr lvl="2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Colossians 2:10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FB5C5-7CC0-4268-9A9D-631840EC0735}"/>
              </a:ext>
            </a:extLst>
          </p:cNvPr>
          <p:cNvSpPr txBox="1"/>
          <p:nvPr/>
        </p:nvSpPr>
        <p:spPr>
          <a:xfrm>
            <a:off x="0" y="656874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5" name="Picture 4" descr="A picture containing red, close&#10;&#10;Description automatically generated">
            <a:extLst>
              <a:ext uri="{FF2B5EF4-FFF2-40B4-BE49-F238E27FC236}">
                <a16:creationId xmlns:a16="http://schemas.microsoft.com/office/drawing/2014/main" id="{9514D886-3F12-4556-AD3B-B12456AC1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139" y="1614340"/>
            <a:ext cx="2834883" cy="4767943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E485860C-3F01-4071-B0A7-E9A9AE4F6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863" y="1726157"/>
            <a:ext cx="871097" cy="45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5D0D-189B-4C92-A057-390218B1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685801"/>
            <a:ext cx="10018715" cy="76977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The Result – Blessings Are “IN”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B0074-14DC-456C-8F2E-8B9783A9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32857"/>
            <a:ext cx="10018713" cy="442271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The blessings that are “in” Christ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Blessed when we die in the Lord</a:t>
            </a:r>
          </a:p>
          <a:p>
            <a:pPr lvl="2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Revelation 14:13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Promises are only “IN” Christ</a:t>
            </a:r>
          </a:p>
          <a:p>
            <a:pPr lvl="1">
              <a:spcAft>
                <a:spcPts val="0"/>
              </a:spcAft>
            </a:pPr>
            <a:endParaRPr lang="en-US" sz="3200" dirty="0">
              <a:solidFill>
                <a:srgbClr val="C0000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lvl="1">
              <a:spcAft>
                <a:spcPts val="0"/>
              </a:spcAft>
            </a:pPr>
            <a:endParaRPr lang="en-US" sz="3000" dirty="0">
              <a:solidFill>
                <a:srgbClr val="C0000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FB5C5-7CC0-4268-9A9D-631840EC0735}"/>
              </a:ext>
            </a:extLst>
          </p:cNvPr>
          <p:cNvSpPr txBox="1"/>
          <p:nvPr/>
        </p:nvSpPr>
        <p:spPr>
          <a:xfrm>
            <a:off x="0" y="656874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5" name="Picture 4" descr="A picture containing red, close&#10;&#10;Description automatically generated">
            <a:extLst>
              <a:ext uri="{FF2B5EF4-FFF2-40B4-BE49-F238E27FC236}">
                <a16:creationId xmlns:a16="http://schemas.microsoft.com/office/drawing/2014/main" id="{85B165D6-C35F-4FB1-BC0B-B2709F0B2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139" y="1614340"/>
            <a:ext cx="2834883" cy="4767943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6536B04F-B1A9-47A3-B85D-F85C771A1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863" y="1726157"/>
            <a:ext cx="871097" cy="45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72</TotalTime>
  <Words>636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Corbel</vt:lpstr>
      <vt:lpstr>Roboto</vt:lpstr>
      <vt:lpstr>Roboto Black</vt:lpstr>
      <vt:lpstr>Roboto Medium</vt:lpstr>
      <vt:lpstr>Parallax</vt:lpstr>
      <vt:lpstr>The Promise to Abraham</vt:lpstr>
      <vt:lpstr>The Promise – The Seed – The Fulfillment</vt:lpstr>
      <vt:lpstr>The Promise – The Seed – The Fulfillment</vt:lpstr>
      <vt:lpstr>The Promise – The Seed – The Fulfillment</vt:lpstr>
      <vt:lpstr>The Result – Blessings Are “IN” Christ</vt:lpstr>
      <vt:lpstr>The Result – Blessings Are “IN” Christ</vt:lpstr>
      <vt:lpstr>The Result – Blessings Are “IN” Christ</vt:lpstr>
      <vt:lpstr>The Result – Blessings Are “IN” Christ</vt:lpstr>
      <vt:lpstr>The Result – Blessings Are “IN” Christ</vt:lpstr>
      <vt:lpstr>Getting “INTO” Christ</vt:lpstr>
      <vt:lpstr>Getting “INTO” Christ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Promise to Abraham</dc:title>
  <dc:creator>Richard Thetford</dc:creator>
  <cp:lastModifiedBy>Richard Thetford</cp:lastModifiedBy>
  <cp:revision>13</cp:revision>
  <dcterms:created xsi:type="dcterms:W3CDTF">2021-07-02T02:16:42Z</dcterms:created>
  <dcterms:modified xsi:type="dcterms:W3CDTF">2021-12-05T20:31:00Z</dcterms:modified>
</cp:coreProperties>
</file>