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88" d="100"/>
          <a:sy n="88" d="100"/>
        </p:scale>
        <p:origin x="8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EAAA0-F984-4408-9226-F41319E531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74E0CA-5FFF-4EBF-9F2C-DB577EEC44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94373E-4ED0-4A8A-9CCC-7EB9C5D6D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1F99-6F9D-4549-979A-0210C9F0BE34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FA952-2B16-481C-9ABA-9964BB0D6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A3663-8A3D-4E36-A29F-F810963C5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518F9-293A-4445-B996-3E4DB03EC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882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DC8D7-E4E3-4017-9D45-0C2642C78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4F9533-403F-4F29-810C-EC06A87818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8BCD3E-C05A-410B-BB13-09E5656A8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1F99-6F9D-4549-979A-0210C9F0BE34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F0E06-800D-41BA-A58D-0144AE027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440ED-EF4A-4CD7-A76B-F2E5E796E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518F9-293A-4445-B996-3E4DB03EC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186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015651-3B1C-41AA-BF94-8DDEC12287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8B65F2-4E90-44B0-A67E-C7731694FB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31AE5-1DFC-4518-9859-AF1C4027B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1F99-6F9D-4549-979A-0210C9F0BE34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51AD1-0A2C-4B63-B0F2-D84FA7BC7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CB662-2318-4D41-90B4-D920584C5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518F9-293A-4445-B996-3E4DB03EC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16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BC7DF-D818-436A-A1A1-FBA7B3CD7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3416B-9F14-4C01-9772-7B4E466FC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76E5E-9ECE-4A45-92D4-1AB6FF7B8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1F99-6F9D-4549-979A-0210C9F0BE34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7FA12-6ADF-4BE3-B746-D4CFD1659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21B55-2C6A-41AA-8A6A-249F1B6C4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518F9-293A-4445-B996-3E4DB03EC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370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05D30-DCA3-46E7-BF88-0DCF4F302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489B83-46DE-4E39-9C52-0464281DC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D5E61-18F4-4793-95E1-0BE00A396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1F99-6F9D-4549-979A-0210C9F0BE34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B8CEE-6B13-4740-92D4-F238ED13B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BC8331-8DE0-4FBD-B663-1579BBAE7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518F9-293A-4445-B996-3E4DB03EC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77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768BF-4D1F-4705-A7C2-F06C7654F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9CA4F-79FA-459E-ACF7-E0CCE71031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03BE74-92F6-42B4-8904-FC58E660F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5472CE-005A-4053-8539-5EECF8119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1F99-6F9D-4549-979A-0210C9F0BE34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B1D761-8A20-456C-A041-51EEA61C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492E5C-0872-477A-8915-C2ADC5FD9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518F9-293A-4445-B996-3E4DB03EC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914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4BB56-9A19-4158-B339-AF8CC4D3C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BDD2B9-2485-4C7F-8AAC-A30155079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8DDC6C-B731-4A32-A52F-BB4A2FFA52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FE4F0B-D45B-49BA-837F-081C48D3F6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45A0CE-3693-45F9-9E08-06D11E9F8F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C6F19D-C082-4DB7-9E75-E33AED6F3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1F99-6F9D-4549-979A-0210C9F0BE34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25181D-7B97-4541-B04B-64D9364EF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E26927-57D7-4A33-8C45-3184AB6D1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518F9-293A-4445-B996-3E4DB03EC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04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190F5-24E1-4183-A779-C9A0971FE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8F634B-EB1D-4176-8C18-05090F77D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1F99-6F9D-4549-979A-0210C9F0BE34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C00CD-1CA4-410A-8B4B-36A726BA4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5C199E-7DAF-4B3C-9F17-55140950F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518F9-293A-4445-B996-3E4DB03EC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13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F9E6F6-85CD-4065-8BC3-5120A8FFF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1F99-6F9D-4549-979A-0210C9F0BE34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E88954-A57E-4B21-A4F1-61AD6B790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935F8C-B92E-418D-8E3C-666907024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518F9-293A-4445-B996-3E4DB03EC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57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E8394-6B84-4EDE-B253-817003B8E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858B9-85E2-4A63-AAA3-93CDBA880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3E10A8-4285-49E2-AA6B-BDEB6EBE92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F3AF16-385F-44D6-B59A-7BF0EF19E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1F99-6F9D-4549-979A-0210C9F0BE34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E3779D-62CA-4864-968F-16D184C81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3EBCD4-4CD9-46A2-B975-752937559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518F9-293A-4445-B996-3E4DB03EC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19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E029A-C46A-4CBC-A9CA-5342719A5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39CF16-567D-4F7D-AE35-42BCE98436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FDA5EC-4410-462C-A210-10E82DBDE6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484F10-FABF-4D3F-8863-742DB4449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1F99-6F9D-4549-979A-0210C9F0BE34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1C3365-58BA-4C19-9707-3A4464127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FBDCED-8845-4F68-9705-66DBCB1B8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518F9-293A-4445-B996-3E4DB03EC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16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808A2E-7761-4BA5-988B-7CC1E8519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7F7558-B85A-4E14-8D22-61166567A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38360C-02CA-42FA-8706-6FE77ADC1D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31F99-6F9D-4549-979A-0210C9F0BE34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67AC6-5EA3-4010-B547-BA7B8CA47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58B8F-7FE7-41BD-A529-939FF216D0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518F9-293A-4445-B996-3E4DB03EC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535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and_of_Israe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49044-86F0-44B4-905A-D5D5D34EDC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90074"/>
            <a:ext cx="9144000" cy="175096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Preparing to Enter the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“Promised Land”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E5F476-AA96-4FD1-A645-51ACB7CCAB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33115"/>
            <a:ext cx="9144000" cy="704716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C000"/>
                </a:solidFill>
              </a:rPr>
              <a:t>Joshua 1:6-15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BF02BA-B78A-4CB7-992B-2B5105607F56}"/>
              </a:ext>
            </a:extLst>
          </p:cNvPr>
          <p:cNvSpPr txBox="1"/>
          <p:nvPr/>
        </p:nvSpPr>
        <p:spPr>
          <a:xfrm>
            <a:off x="1" y="652513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          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197523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A32C0-9036-484E-86A4-9FE1DB437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3406" y="193671"/>
            <a:ext cx="6960394" cy="849313"/>
          </a:xfrm>
        </p:spPr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Close Enough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8377E-544F-46F9-A4DB-6EAA5BF97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3406" y="1304129"/>
            <a:ext cx="7615238" cy="4351338"/>
          </a:xfrm>
        </p:spPr>
        <p:txBody>
          <a:bodyPr>
            <a:normAutofit/>
          </a:bodyPr>
          <a:lstStyle/>
          <a:p>
            <a:r>
              <a:rPr lang="en-US" sz="3600" b="1" dirty="0"/>
              <a:t>Nearing the border of Canaan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</a:rPr>
              <a:t>Numbers 32:1-25</a:t>
            </a:r>
          </a:p>
          <a:p>
            <a:r>
              <a:rPr lang="en-US" sz="3600" b="1" dirty="0"/>
              <a:t>Moses upset at their request</a:t>
            </a:r>
          </a:p>
          <a:p>
            <a:r>
              <a:rPr lang="en-US" sz="3600" b="1" dirty="0"/>
              <a:t>Joshua reminds them of their request</a:t>
            </a:r>
          </a:p>
          <a:p>
            <a:r>
              <a:rPr lang="en-US" sz="3600" b="1" dirty="0"/>
              <a:t>Why did they not go into Canaan?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</a:rPr>
              <a:t>Joshua 22:1-4</a:t>
            </a:r>
          </a:p>
        </p:txBody>
      </p:sp>
      <p:pic>
        <p:nvPicPr>
          <p:cNvPr id="5" name="Picture 4" descr="Map&#10;&#10;Description automatically generated">
            <a:extLst>
              <a:ext uri="{FF2B5EF4-FFF2-40B4-BE49-F238E27FC236}">
                <a16:creationId xmlns:a16="http://schemas.microsoft.com/office/drawing/2014/main" id="{8EBE634C-F0C1-4B4D-B45F-35735C8EE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27"/>
            <a:ext cx="4285814" cy="652300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47AFB79-090A-4B96-8F1D-7CC3985CD850}"/>
              </a:ext>
            </a:extLst>
          </p:cNvPr>
          <p:cNvSpPr txBox="1"/>
          <p:nvPr/>
        </p:nvSpPr>
        <p:spPr>
          <a:xfrm>
            <a:off x="1" y="652513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                           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797691-119D-4A87-91FE-D6BCFEE930F8}"/>
              </a:ext>
            </a:extLst>
          </p:cNvPr>
          <p:cNvSpPr/>
          <p:nvPr/>
        </p:nvSpPr>
        <p:spPr>
          <a:xfrm>
            <a:off x="0" y="0"/>
            <a:ext cx="12192000" cy="9074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962C5-469E-4701-AF3B-4C0132D3B66A}"/>
              </a:ext>
            </a:extLst>
          </p:cNvPr>
          <p:cNvSpPr/>
          <p:nvPr/>
        </p:nvSpPr>
        <p:spPr>
          <a:xfrm>
            <a:off x="0" y="6437853"/>
            <a:ext cx="12192000" cy="9074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6E84112-217F-4E3C-9D6A-9AA1060E793A}"/>
              </a:ext>
            </a:extLst>
          </p:cNvPr>
          <p:cNvSpPr/>
          <p:nvPr/>
        </p:nvSpPr>
        <p:spPr>
          <a:xfrm>
            <a:off x="0" y="14288"/>
            <a:ext cx="78581" cy="643439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54B803-FBD2-4139-A2FD-95CA30705FFD}"/>
              </a:ext>
            </a:extLst>
          </p:cNvPr>
          <p:cNvSpPr/>
          <p:nvPr/>
        </p:nvSpPr>
        <p:spPr>
          <a:xfrm>
            <a:off x="12119371" y="48830"/>
            <a:ext cx="78581" cy="643439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8723062-5AAF-40D2-AE73-903F6068F5CD}"/>
              </a:ext>
            </a:extLst>
          </p:cNvPr>
          <p:cNvCxnSpPr/>
          <p:nvPr/>
        </p:nvCxnSpPr>
        <p:spPr>
          <a:xfrm>
            <a:off x="4393406" y="1114425"/>
            <a:ext cx="7615238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209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A32C0-9036-484E-86A4-9FE1DB437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3405" y="193671"/>
            <a:ext cx="7615237" cy="84931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Christians on a Journey to Heaven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8377E-544F-46F9-A4DB-6EAA5BF97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3406" y="1304129"/>
            <a:ext cx="7615238" cy="4351338"/>
          </a:xfrm>
        </p:spPr>
        <p:txBody>
          <a:bodyPr>
            <a:normAutofit/>
          </a:bodyPr>
          <a:lstStyle/>
          <a:p>
            <a:r>
              <a:rPr lang="en-US" sz="3600" b="1" dirty="0"/>
              <a:t>Not on an earth-bound journey</a:t>
            </a:r>
          </a:p>
          <a:p>
            <a:r>
              <a:rPr lang="en-US" sz="3600" b="1" dirty="0"/>
              <a:t>Life is compared to a race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</a:rPr>
              <a:t>1 Corinthians 9:24-27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</a:rPr>
              <a:t>Hebrews 12:2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</a:rPr>
              <a:t>2 Timothy 4:6-8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BE634C-F0C1-4B4D-B45F-35735C8EE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9271"/>
            <a:ext cx="4285814" cy="642872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47AFB79-090A-4B96-8F1D-7CC3985CD850}"/>
              </a:ext>
            </a:extLst>
          </p:cNvPr>
          <p:cNvSpPr txBox="1"/>
          <p:nvPr/>
        </p:nvSpPr>
        <p:spPr>
          <a:xfrm>
            <a:off x="1" y="652513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                           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797691-119D-4A87-91FE-D6BCFEE930F8}"/>
              </a:ext>
            </a:extLst>
          </p:cNvPr>
          <p:cNvSpPr/>
          <p:nvPr/>
        </p:nvSpPr>
        <p:spPr>
          <a:xfrm>
            <a:off x="0" y="0"/>
            <a:ext cx="12192000" cy="9074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962C5-469E-4701-AF3B-4C0132D3B66A}"/>
              </a:ext>
            </a:extLst>
          </p:cNvPr>
          <p:cNvSpPr/>
          <p:nvPr/>
        </p:nvSpPr>
        <p:spPr>
          <a:xfrm>
            <a:off x="0" y="6437853"/>
            <a:ext cx="12192000" cy="9074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6E84112-217F-4E3C-9D6A-9AA1060E793A}"/>
              </a:ext>
            </a:extLst>
          </p:cNvPr>
          <p:cNvSpPr/>
          <p:nvPr/>
        </p:nvSpPr>
        <p:spPr>
          <a:xfrm>
            <a:off x="0" y="14288"/>
            <a:ext cx="78581" cy="643439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54B803-FBD2-4139-A2FD-95CA30705FFD}"/>
              </a:ext>
            </a:extLst>
          </p:cNvPr>
          <p:cNvSpPr/>
          <p:nvPr/>
        </p:nvSpPr>
        <p:spPr>
          <a:xfrm>
            <a:off x="12119371" y="48830"/>
            <a:ext cx="78581" cy="643439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8723062-5AAF-40D2-AE73-903F6068F5CD}"/>
              </a:ext>
            </a:extLst>
          </p:cNvPr>
          <p:cNvCxnSpPr/>
          <p:nvPr/>
        </p:nvCxnSpPr>
        <p:spPr>
          <a:xfrm>
            <a:off x="4393406" y="1114425"/>
            <a:ext cx="7615238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5172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A32C0-9036-484E-86A4-9FE1DB437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3405" y="193671"/>
            <a:ext cx="7615237" cy="84931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Christians on a Journey to Heaven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8377E-544F-46F9-A4DB-6EAA5BF97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3406" y="1304128"/>
            <a:ext cx="7615238" cy="5062279"/>
          </a:xfrm>
        </p:spPr>
        <p:txBody>
          <a:bodyPr>
            <a:normAutofit/>
          </a:bodyPr>
          <a:lstStyle/>
          <a:p>
            <a:r>
              <a:rPr lang="en-US" sz="3600" b="1" dirty="0"/>
              <a:t>Don’t quit at “close enough”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</a:rPr>
              <a:t>2 Corinthians 4:16-18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</a:rPr>
              <a:t>Hebrews 10:35-39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</a:rPr>
              <a:t>Galatians 6:9</a:t>
            </a:r>
          </a:p>
          <a:p>
            <a:r>
              <a:rPr lang="en-US" sz="3600" b="1" dirty="0"/>
              <a:t>What could keep us from quitting?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</a:rPr>
              <a:t>Matthew 16:26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</a:rPr>
              <a:t>1 Timothy 6:10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</a:rPr>
              <a:t>2 Timothy 4:10</a:t>
            </a:r>
          </a:p>
          <a:p>
            <a:r>
              <a:rPr lang="en-US" sz="3600" b="1" dirty="0"/>
              <a:t>“Close enough” will not get us there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BE634C-F0C1-4B4D-B45F-35735C8EE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17" y="49271"/>
            <a:ext cx="4281579" cy="642872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47AFB79-090A-4B96-8F1D-7CC3985CD850}"/>
              </a:ext>
            </a:extLst>
          </p:cNvPr>
          <p:cNvSpPr txBox="1"/>
          <p:nvPr/>
        </p:nvSpPr>
        <p:spPr>
          <a:xfrm>
            <a:off x="1" y="652513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                           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797691-119D-4A87-91FE-D6BCFEE930F8}"/>
              </a:ext>
            </a:extLst>
          </p:cNvPr>
          <p:cNvSpPr/>
          <p:nvPr/>
        </p:nvSpPr>
        <p:spPr>
          <a:xfrm>
            <a:off x="0" y="0"/>
            <a:ext cx="12192000" cy="9074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962C5-469E-4701-AF3B-4C0132D3B66A}"/>
              </a:ext>
            </a:extLst>
          </p:cNvPr>
          <p:cNvSpPr/>
          <p:nvPr/>
        </p:nvSpPr>
        <p:spPr>
          <a:xfrm>
            <a:off x="0" y="6437853"/>
            <a:ext cx="12192000" cy="9074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6E84112-217F-4E3C-9D6A-9AA1060E793A}"/>
              </a:ext>
            </a:extLst>
          </p:cNvPr>
          <p:cNvSpPr/>
          <p:nvPr/>
        </p:nvSpPr>
        <p:spPr>
          <a:xfrm>
            <a:off x="0" y="14288"/>
            <a:ext cx="78581" cy="643439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54B803-FBD2-4139-A2FD-95CA30705FFD}"/>
              </a:ext>
            </a:extLst>
          </p:cNvPr>
          <p:cNvSpPr/>
          <p:nvPr/>
        </p:nvSpPr>
        <p:spPr>
          <a:xfrm>
            <a:off x="12119371" y="48830"/>
            <a:ext cx="78581" cy="643439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8723062-5AAF-40D2-AE73-903F6068F5CD}"/>
              </a:ext>
            </a:extLst>
          </p:cNvPr>
          <p:cNvCxnSpPr/>
          <p:nvPr/>
        </p:nvCxnSpPr>
        <p:spPr>
          <a:xfrm>
            <a:off x="4393406" y="1114425"/>
            <a:ext cx="7615238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6675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A32C0-9036-484E-86A4-9FE1DB437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3405" y="193671"/>
            <a:ext cx="7615237" cy="84931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8377E-544F-46F9-A4DB-6EAA5BF97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3406" y="1304128"/>
            <a:ext cx="7615238" cy="5133723"/>
          </a:xfrm>
        </p:spPr>
        <p:txBody>
          <a:bodyPr>
            <a:normAutofit/>
          </a:bodyPr>
          <a:lstStyle/>
          <a:p>
            <a:r>
              <a:rPr lang="en-US" sz="3600" b="1" dirty="0"/>
              <a:t>Stay on course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</a:rPr>
              <a:t>Matthew 7:13-14</a:t>
            </a:r>
          </a:p>
          <a:p>
            <a:r>
              <a:rPr lang="en-US" sz="3600" b="1" dirty="0"/>
              <a:t>Endure to the end of life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</a:rPr>
              <a:t>Matthew 10:22; Hebrews 3:6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</a:rPr>
              <a:t>James 1:12</a:t>
            </a:r>
          </a:p>
          <a:p>
            <a:r>
              <a:rPr lang="en-US" sz="3600" b="1" dirty="0"/>
              <a:t>We are “strangers and pilgrims”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</a:rPr>
              <a:t>1 Peter 2:11</a:t>
            </a:r>
          </a:p>
          <a:p>
            <a:r>
              <a:rPr lang="en-US" sz="3600" b="1" dirty="0"/>
              <a:t>Remain faithful</a:t>
            </a:r>
          </a:p>
          <a:p>
            <a:pPr lvl="1"/>
            <a:r>
              <a:rPr lang="en-US" sz="3400" dirty="0">
                <a:solidFill>
                  <a:srgbClr val="C00000"/>
                </a:solidFill>
              </a:rPr>
              <a:t>Revelation 2:10; Romans 2:7-11</a:t>
            </a:r>
          </a:p>
          <a:p>
            <a:endParaRPr lang="en-US" sz="36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BE634C-F0C1-4B4D-B45F-35735C8EE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61" y="49271"/>
            <a:ext cx="4279691" cy="642872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47AFB79-090A-4B96-8F1D-7CC3985CD850}"/>
              </a:ext>
            </a:extLst>
          </p:cNvPr>
          <p:cNvSpPr txBox="1"/>
          <p:nvPr/>
        </p:nvSpPr>
        <p:spPr>
          <a:xfrm>
            <a:off x="1" y="652513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                           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797691-119D-4A87-91FE-D6BCFEE930F8}"/>
              </a:ext>
            </a:extLst>
          </p:cNvPr>
          <p:cNvSpPr/>
          <p:nvPr/>
        </p:nvSpPr>
        <p:spPr>
          <a:xfrm>
            <a:off x="0" y="0"/>
            <a:ext cx="12192000" cy="9074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962C5-469E-4701-AF3B-4C0132D3B66A}"/>
              </a:ext>
            </a:extLst>
          </p:cNvPr>
          <p:cNvSpPr/>
          <p:nvPr/>
        </p:nvSpPr>
        <p:spPr>
          <a:xfrm>
            <a:off x="0" y="6437853"/>
            <a:ext cx="12192000" cy="9074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6E84112-217F-4E3C-9D6A-9AA1060E793A}"/>
              </a:ext>
            </a:extLst>
          </p:cNvPr>
          <p:cNvSpPr/>
          <p:nvPr/>
        </p:nvSpPr>
        <p:spPr>
          <a:xfrm>
            <a:off x="0" y="14288"/>
            <a:ext cx="78581" cy="643439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54B803-FBD2-4139-A2FD-95CA30705FFD}"/>
              </a:ext>
            </a:extLst>
          </p:cNvPr>
          <p:cNvSpPr/>
          <p:nvPr/>
        </p:nvSpPr>
        <p:spPr>
          <a:xfrm>
            <a:off x="12119371" y="48830"/>
            <a:ext cx="78581" cy="643439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8723062-5AAF-40D2-AE73-903F6068F5CD}"/>
              </a:ext>
            </a:extLst>
          </p:cNvPr>
          <p:cNvCxnSpPr/>
          <p:nvPr/>
        </p:nvCxnSpPr>
        <p:spPr>
          <a:xfrm>
            <a:off x="4393406" y="1114425"/>
            <a:ext cx="7615238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4000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225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Preparing to Enter the “Promised Land”</vt:lpstr>
      <vt:lpstr>Close Enough</vt:lpstr>
      <vt:lpstr>Christians on a Journey to Heaven</vt:lpstr>
      <vt:lpstr>Christians on a Journey to Heaven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to Enter the “Promised Land”</dc:title>
  <dc:creator>Richard Thetford</dc:creator>
  <cp:lastModifiedBy>Richard Thetford</cp:lastModifiedBy>
  <cp:revision>4</cp:revision>
  <dcterms:created xsi:type="dcterms:W3CDTF">2023-02-07T16:48:23Z</dcterms:created>
  <dcterms:modified xsi:type="dcterms:W3CDTF">2023-09-17T20:37:40Z</dcterms:modified>
</cp:coreProperties>
</file>