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33FF"/>
    <a:srgbClr val="990099"/>
    <a:srgbClr val="FFE7FF"/>
    <a:srgbClr val="F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155B-8446-4C26-A5E2-0C54D0EC7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3C75A-2231-430F-A869-B530570EF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74D7D-D3FA-464E-8CFA-7D426B89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D340-8C9E-425D-BA9E-97DA5FDE05D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DBA25-FACC-41B7-9AC7-322C3B63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935E1-AFE0-4C92-8E05-D0006F08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F79E-9248-4A8E-9904-0D9BFB4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722A-1917-4150-9EC9-53CD97D0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3474E-B08F-49BD-9153-1BA9EA9DA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03040-5533-480F-9900-5BB987BE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D340-8C9E-425D-BA9E-97DA5FDE05D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67004-D1F6-4C04-833E-20DE839C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605B4-F725-48EC-99B6-3EB016D4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F79E-9248-4A8E-9904-0D9BFB4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5EA6E7-C681-43DA-B2EB-9D0FED73A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17C45-883B-403C-B793-B0E41C2CD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EBCEF-18CF-4E06-B0A8-4E9400F3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D340-8C9E-425D-BA9E-97DA5FDE05D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CCE15-B38F-4B0B-88FF-25046DE5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3C14A-FD0F-452A-A7B3-FFE661C2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F79E-9248-4A8E-9904-0D9BFB4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97DE-094A-4051-AA81-26F8628A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83954-C234-4B91-91B5-B47BD8F5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F6AF7-2418-4B85-99A6-6C050BB01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D340-8C9E-425D-BA9E-97DA5FDE05D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5FF88-AA9C-48EC-9347-B0223AA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D0353-525A-43D2-B109-354543D9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F79E-9248-4A8E-9904-0D9BFB4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B3B5E-587D-4248-93D7-B8167A0B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6EF4-8155-47B2-AE72-4AC267D07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F9C82-D679-4081-97E9-74021B2F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D340-8C9E-425D-BA9E-97DA5FDE05D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B2CF1-11F0-44BB-852D-45D10645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C39F0-22C8-4876-B01A-1BF5E2E8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F79E-9248-4A8E-9904-0D9BFB4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EE3C4-CD5F-4268-958D-1383F92A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A31A3-EE27-4818-A316-1DD10FB0A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C4CD6-C7CD-4175-AC78-C7A65480E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23C95-43A0-44F3-BB78-4912B0DE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D340-8C9E-425D-BA9E-97DA5FDE05D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F30ED-6DE9-49CE-B8AA-FA4EF2BF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A39F9-F048-4EFE-A598-AFF21819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F79E-9248-4A8E-9904-0D9BFB4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30E8D-DBDF-4756-86EC-F37E1BEF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0F0D3-541A-4089-9D45-F26C6F918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6FABD-3BEE-477F-AC8B-57842980C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393E8-D1F7-41AC-A4B0-481EC3549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7AD6AA-0D65-42D6-974C-E353AA784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84CBD-7E96-48E1-9A66-43808EE5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D340-8C9E-425D-BA9E-97DA5FDE05D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1E4F5-97DA-4881-900E-0E4221EC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7391A-8325-41A9-9824-1383BFAD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F79E-9248-4A8E-9904-0D9BFB4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2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1944-CDF8-4F2F-BDB3-E8C0D334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40094-37EC-46A8-AEE8-F396F18F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D340-8C9E-425D-BA9E-97DA5FDE05D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4AFB8-5B1E-447C-BFFD-646D8A63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5F0CA-3C45-4761-A4BC-5EA06A21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F79E-9248-4A8E-9904-0D9BFB4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90913-3B8D-4027-9A03-EA2D6DE6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D340-8C9E-425D-BA9E-97DA5FDE05D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DF4CB-D8A1-40A1-A913-7806D6FA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0D3DB-869A-4FA4-B35E-061C746C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F79E-9248-4A8E-9904-0D9BFB4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BC58-8E83-4641-9FD2-6CB0526B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1E60-4177-4CCF-B1C2-E22D3BA01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50DC8-AAE7-4CDB-A250-1ACA5E59C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451DC-FDC1-49AB-92C6-D05FCE30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D340-8C9E-425D-BA9E-97DA5FDE05D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5B679-47B8-4EE5-994C-596CEF47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F0744-4F20-476F-8C40-5746C373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F79E-9248-4A8E-9904-0D9BFB4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1BE0-F573-4807-92D7-871E6B6A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93CEC-F0CA-40B9-BEB9-AA7B8846E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3AEA1-562A-437F-9878-16191B09C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57DEB-6B8D-4804-A1EF-48C3C89A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D340-8C9E-425D-BA9E-97DA5FDE05D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A7418-B908-407F-9485-DDEE4294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3EE59-52F2-47D1-A2C5-A8D876EA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F79E-9248-4A8E-9904-0D9BFB4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AA6BB-B071-4130-B3FA-7417F702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1EE0D-0E4A-4379-A205-C818FDE80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EB637-0935-456F-9899-ADFEF300A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6D340-8C9E-425D-BA9E-97DA5FDE05D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994E5-0B71-48B2-BD46-FD0F1D0F3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08B22-E4C3-447E-B26B-91FC16F76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F79E-9248-4A8E-9904-0D9BFB44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5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A33470-6C0E-431C-B587-C62F53C3D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32" y="524073"/>
            <a:ext cx="3449179" cy="5504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A95D5D-0949-47CB-AE07-4659C733C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3" y="539470"/>
            <a:ext cx="7607341" cy="5488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8ADE8-FAE3-45D4-8344-A3F299631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993" y="539470"/>
            <a:ext cx="7607340" cy="9265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Precious Mothers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05458-8392-4C37-941C-49AD60969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6334" y="5578101"/>
            <a:ext cx="3554027" cy="44388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Proverbs 31:30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CBC273-7E55-46EE-99A6-163AED18345D}"/>
              </a:ext>
            </a:extLst>
          </p:cNvPr>
          <p:cNvSpPr/>
          <p:nvPr/>
        </p:nvSpPr>
        <p:spPr>
          <a:xfrm>
            <a:off x="0" y="0"/>
            <a:ext cx="12192000" cy="443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EBCDDC-8EC0-4676-BC87-4D9A42F394ED}"/>
              </a:ext>
            </a:extLst>
          </p:cNvPr>
          <p:cNvSpPr/>
          <p:nvPr/>
        </p:nvSpPr>
        <p:spPr>
          <a:xfrm>
            <a:off x="0" y="6108501"/>
            <a:ext cx="12192000" cy="443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85E28-F66F-4E6F-B162-2E7549522727}"/>
              </a:ext>
            </a:extLst>
          </p:cNvPr>
          <p:cNvSpPr txBox="1"/>
          <p:nvPr/>
        </p:nvSpPr>
        <p:spPr>
          <a:xfrm>
            <a:off x="0" y="655172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0A74A4-156D-49B8-8011-60F9508BFE4A}"/>
              </a:ext>
            </a:extLst>
          </p:cNvPr>
          <p:cNvSpPr/>
          <p:nvPr/>
        </p:nvSpPr>
        <p:spPr>
          <a:xfrm>
            <a:off x="0" y="0"/>
            <a:ext cx="461639" cy="65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28033F-98DC-44FA-B9E1-40EF56E706C5}"/>
              </a:ext>
            </a:extLst>
          </p:cNvPr>
          <p:cNvSpPr/>
          <p:nvPr/>
        </p:nvSpPr>
        <p:spPr>
          <a:xfrm>
            <a:off x="11730361" y="0"/>
            <a:ext cx="461639" cy="65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BD2A-A9B9-4769-A063-BA22032F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246" y="524446"/>
            <a:ext cx="534435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Roboto" panose="02000000000000000000" pitchFamily="2" charset="0"/>
                <a:ea typeface="Roboto" panose="02000000000000000000" pitchFamily="2" charset="0"/>
              </a:rPr>
              <a:t>Mama is the </a:t>
            </a:r>
            <a:r>
              <a:rPr lang="en-US" sz="4800" b="1" dirty="0">
                <a:latin typeface="Roboto" panose="02000000000000000000" pitchFamily="2" charset="0"/>
                <a:ea typeface="Roboto" panose="02000000000000000000" pitchFamily="2" charset="0"/>
              </a:rPr>
              <a:t>LAW</a:t>
            </a:r>
            <a:r>
              <a:rPr lang="en-US" sz="4800" dirty="0">
                <a:latin typeface="Roboto" panose="02000000000000000000" pitchFamily="2" charset="0"/>
                <a:ea typeface="Roboto" panose="02000000000000000000" pitchFamily="2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B9B2-5EE1-4FF1-8A5A-C9E355A4A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288" y="1825625"/>
            <a:ext cx="5347316" cy="17875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Proverbs 1:8</a:t>
            </a:r>
          </a:p>
          <a:p>
            <a:r>
              <a:rPr lang="en-US" sz="32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Proverbs 6:20-21</a:t>
            </a:r>
          </a:p>
          <a:p>
            <a:r>
              <a:rPr lang="en-US" sz="32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Proverbs 29:15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5FEBA-1F48-4F2E-9473-DA0BD00E8160}"/>
              </a:ext>
            </a:extLst>
          </p:cNvPr>
          <p:cNvSpPr/>
          <p:nvPr/>
        </p:nvSpPr>
        <p:spPr>
          <a:xfrm>
            <a:off x="0" y="0"/>
            <a:ext cx="12192000" cy="443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BF41E-7317-476A-895A-6C794FE687DE}"/>
              </a:ext>
            </a:extLst>
          </p:cNvPr>
          <p:cNvSpPr/>
          <p:nvPr/>
        </p:nvSpPr>
        <p:spPr>
          <a:xfrm>
            <a:off x="0" y="6108501"/>
            <a:ext cx="12192000" cy="443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2E4E9-2058-4D9C-83B2-5E471049D075}"/>
              </a:ext>
            </a:extLst>
          </p:cNvPr>
          <p:cNvSpPr txBox="1"/>
          <p:nvPr/>
        </p:nvSpPr>
        <p:spPr>
          <a:xfrm>
            <a:off x="0" y="655172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333B4-7C4D-4BA2-8303-F615E5C9607B}"/>
              </a:ext>
            </a:extLst>
          </p:cNvPr>
          <p:cNvSpPr/>
          <p:nvPr/>
        </p:nvSpPr>
        <p:spPr>
          <a:xfrm>
            <a:off x="0" y="0"/>
            <a:ext cx="461639" cy="65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46F3A-9E15-4860-8C21-72A8A3CDC912}"/>
              </a:ext>
            </a:extLst>
          </p:cNvPr>
          <p:cNvSpPr/>
          <p:nvPr/>
        </p:nvSpPr>
        <p:spPr>
          <a:xfrm>
            <a:off x="11730361" y="0"/>
            <a:ext cx="461639" cy="65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A3D66A-F607-4966-BFF9-6AEF49AE6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3" y="528960"/>
            <a:ext cx="5498978" cy="54989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9F3316-B9D2-4F11-934A-D67BD8D16AD3}"/>
              </a:ext>
            </a:extLst>
          </p:cNvPr>
          <p:cNvSpPr/>
          <p:nvPr/>
        </p:nvSpPr>
        <p:spPr>
          <a:xfrm>
            <a:off x="6220288" y="3861786"/>
            <a:ext cx="5347316" cy="21661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951816-0779-4874-94EE-051081641BFB}"/>
              </a:ext>
            </a:extLst>
          </p:cNvPr>
          <p:cNvSpPr txBox="1"/>
          <p:nvPr/>
        </p:nvSpPr>
        <p:spPr>
          <a:xfrm>
            <a:off x="6220288" y="4083727"/>
            <a:ext cx="5347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Mother’s Work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Mother’s Value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Mother’s Reward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C04795-B1A7-42B3-BC17-78012B06F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3" y="524446"/>
            <a:ext cx="5498978" cy="54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BD2A-A9B9-4769-A063-BA22032F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43883"/>
            <a:ext cx="4445641" cy="9581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Roboto" panose="02000000000000000000" pitchFamily="2" charset="0"/>
                <a:ea typeface="Roboto" panose="02000000000000000000" pitchFamily="2" charset="0"/>
              </a:rPr>
              <a:t>Mother’s </a:t>
            </a:r>
            <a:r>
              <a:rPr lang="en-US" sz="4800" b="1" dirty="0">
                <a:latin typeface="Roboto" panose="02000000000000000000" pitchFamily="2" charset="0"/>
                <a:ea typeface="Roboto" panose="02000000000000000000" pitchFamily="2" charset="0"/>
              </a:rPr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B9B2-5EE1-4FF1-8A5A-C9E355A4A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60" y="1534164"/>
            <a:ext cx="6621360" cy="4574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Wisdom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Stature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Samuel 2:19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Favor with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Knowledge of God and His law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Favor with men</a:t>
            </a:r>
          </a:p>
          <a:p>
            <a:endParaRPr lang="en-US" sz="3200" dirty="0">
              <a:solidFill>
                <a:srgbClr val="7030A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endParaRPr lang="en-US" sz="3200" dirty="0">
              <a:solidFill>
                <a:srgbClr val="7030A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5FEBA-1F48-4F2E-9473-DA0BD00E8160}"/>
              </a:ext>
            </a:extLst>
          </p:cNvPr>
          <p:cNvSpPr/>
          <p:nvPr/>
        </p:nvSpPr>
        <p:spPr>
          <a:xfrm>
            <a:off x="0" y="0"/>
            <a:ext cx="12192000" cy="443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BF41E-7317-476A-895A-6C794FE687DE}"/>
              </a:ext>
            </a:extLst>
          </p:cNvPr>
          <p:cNvSpPr/>
          <p:nvPr/>
        </p:nvSpPr>
        <p:spPr>
          <a:xfrm>
            <a:off x="0" y="6108501"/>
            <a:ext cx="12192000" cy="443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2E4E9-2058-4D9C-83B2-5E471049D075}"/>
              </a:ext>
            </a:extLst>
          </p:cNvPr>
          <p:cNvSpPr txBox="1"/>
          <p:nvPr/>
        </p:nvSpPr>
        <p:spPr>
          <a:xfrm>
            <a:off x="0" y="655172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333B4-7C4D-4BA2-8303-F615E5C9607B}"/>
              </a:ext>
            </a:extLst>
          </p:cNvPr>
          <p:cNvSpPr/>
          <p:nvPr/>
        </p:nvSpPr>
        <p:spPr>
          <a:xfrm>
            <a:off x="0" y="0"/>
            <a:ext cx="461639" cy="65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46F3A-9E15-4860-8C21-72A8A3CDC912}"/>
              </a:ext>
            </a:extLst>
          </p:cNvPr>
          <p:cNvSpPr/>
          <p:nvPr/>
        </p:nvSpPr>
        <p:spPr>
          <a:xfrm>
            <a:off x="11730361" y="0"/>
            <a:ext cx="461639" cy="65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63A939-45F0-40BA-A0E8-93F99F9772F3}"/>
              </a:ext>
            </a:extLst>
          </p:cNvPr>
          <p:cNvCxnSpPr/>
          <p:nvPr/>
        </p:nvCxnSpPr>
        <p:spPr>
          <a:xfrm>
            <a:off x="731520" y="1341120"/>
            <a:ext cx="591312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A50C340-1DA0-4561-8BF2-B69FAA6E9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02" y="564468"/>
            <a:ext cx="3988076" cy="53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BD2A-A9B9-4769-A063-BA22032F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43883"/>
            <a:ext cx="4547241" cy="9581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Roboto" panose="02000000000000000000" pitchFamily="2" charset="0"/>
                <a:ea typeface="Roboto" panose="02000000000000000000" pitchFamily="2" charset="0"/>
              </a:rPr>
              <a:t>Mother’s </a:t>
            </a:r>
            <a:r>
              <a:rPr lang="en-US" sz="4800" b="1" dirty="0">
                <a:latin typeface="Roboto" panose="02000000000000000000" pitchFamily="2" charset="0"/>
                <a:ea typeface="Roboto" panose="02000000000000000000" pitchFamily="2" charset="0"/>
              </a:rPr>
              <a:t>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B9B2-5EE1-4FF1-8A5A-C9E355A4A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60" y="1534164"/>
            <a:ext cx="6621360" cy="4574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God-designed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Genesis 3:20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Devotion and sacrifice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John 19:25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Always remembered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Acts 9:39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An example and persistent</a:t>
            </a:r>
            <a:endParaRPr lang="en-US" sz="3200" dirty="0">
              <a:solidFill>
                <a:srgbClr val="7030A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5FEBA-1F48-4F2E-9473-DA0BD00E8160}"/>
              </a:ext>
            </a:extLst>
          </p:cNvPr>
          <p:cNvSpPr/>
          <p:nvPr/>
        </p:nvSpPr>
        <p:spPr>
          <a:xfrm>
            <a:off x="0" y="0"/>
            <a:ext cx="12192000" cy="443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BF41E-7317-476A-895A-6C794FE687DE}"/>
              </a:ext>
            </a:extLst>
          </p:cNvPr>
          <p:cNvSpPr/>
          <p:nvPr/>
        </p:nvSpPr>
        <p:spPr>
          <a:xfrm>
            <a:off x="0" y="6108501"/>
            <a:ext cx="12192000" cy="443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2E4E9-2058-4D9C-83B2-5E471049D075}"/>
              </a:ext>
            </a:extLst>
          </p:cNvPr>
          <p:cNvSpPr txBox="1"/>
          <p:nvPr/>
        </p:nvSpPr>
        <p:spPr>
          <a:xfrm>
            <a:off x="0" y="655172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333B4-7C4D-4BA2-8303-F615E5C9607B}"/>
              </a:ext>
            </a:extLst>
          </p:cNvPr>
          <p:cNvSpPr/>
          <p:nvPr/>
        </p:nvSpPr>
        <p:spPr>
          <a:xfrm>
            <a:off x="0" y="0"/>
            <a:ext cx="461639" cy="65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46F3A-9E15-4860-8C21-72A8A3CDC912}"/>
              </a:ext>
            </a:extLst>
          </p:cNvPr>
          <p:cNvSpPr/>
          <p:nvPr/>
        </p:nvSpPr>
        <p:spPr>
          <a:xfrm>
            <a:off x="11730361" y="0"/>
            <a:ext cx="461639" cy="65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63A939-45F0-40BA-A0E8-93F99F9772F3}"/>
              </a:ext>
            </a:extLst>
          </p:cNvPr>
          <p:cNvCxnSpPr/>
          <p:nvPr/>
        </p:nvCxnSpPr>
        <p:spPr>
          <a:xfrm>
            <a:off x="731520" y="1341120"/>
            <a:ext cx="591312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75457C9-46EB-4C93-B17E-DE4CCB076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12" y="599121"/>
            <a:ext cx="4696355" cy="53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BD2A-A9B9-4769-A063-BA22032F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39" y="443883"/>
            <a:ext cx="5177161" cy="96835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Roboto" panose="02000000000000000000" pitchFamily="2" charset="0"/>
                <a:ea typeface="Roboto" panose="02000000000000000000" pitchFamily="2" charset="0"/>
              </a:rPr>
              <a:t>Mother’s </a:t>
            </a:r>
            <a:r>
              <a:rPr lang="en-US" sz="4800" b="1" dirty="0">
                <a:latin typeface="Roboto" panose="02000000000000000000" pitchFamily="2" charset="0"/>
                <a:ea typeface="Roboto" panose="02000000000000000000" pitchFamily="2" charset="0"/>
              </a:rPr>
              <a:t>Reward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B9B2-5EE1-4FF1-8A5A-C9E355A4A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60" y="1534164"/>
            <a:ext cx="6621360" cy="4574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Great worth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Luke 2:41-51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Children are of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Proverbs 19:26; 23:22-25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Appreciated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Proverbs 15:20; 31:28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“Well done”</a:t>
            </a:r>
            <a:endParaRPr lang="en-US" sz="3200" dirty="0">
              <a:solidFill>
                <a:srgbClr val="7030A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5FEBA-1F48-4F2E-9473-DA0BD00E8160}"/>
              </a:ext>
            </a:extLst>
          </p:cNvPr>
          <p:cNvSpPr/>
          <p:nvPr/>
        </p:nvSpPr>
        <p:spPr>
          <a:xfrm>
            <a:off x="0" y="0"/>
            <a:ext cx="12192000" cy="443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BF41E-7317-476A-895A-6C794FE687DE}"/>
              </a:ext>
            </a:extLst>
          </p:cNvPr>
          <p:cNvSpPr/>
          <p:nvPr/>
        </p:nvSpPr>
        <p:spPr>
          <a:xfrm>
            <a:off x="0" y="6108501"/>
            <a:ext cx="12192000" cy="443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2E4E9-2058-4D9C-83B2-5E471049D075}"/>
              </a:ext>
            </a:extLst>
          </p:cNvPr>
          <p:cNvSpPr txBox="1"/>
          <p:nvPr/>
        </p:nvSpPr>
        <p:spPr>
          <a:xfrm>
            <a:off x="0" y="655172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333B4-7C4D-4BA2-8303-F615E5C9607B}"/>
              </a:ext>
            </a:extLst>
          </p:cNvPr>
          <p:cNvSpPr/>
          <p:nvPr/>
        </p:nvSpPr>
        <p:spPr>
          <a:xfrm>
            <a:off x="0" y="0"/>
            <a:ext cx="461639" cy="65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46F3A-9E15-4860-8C21-72A8A3CDC912}"/>
              </a:ext>
            </a:extLst>
          </p:cNvPr>
          <p:cNvSpPr/>
          <p:nvPr/>
        </p:nvSpPr>
        <p:spPr>
          <a:xfrm>
            <a:off x="11730361" y="0"/>
            <a:ext cx="461639" cy="65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63A939-45F0-40BA-A0E8-93F99F9772F3}"/>
              </a:ext>
            </a:extLst>
          </p:cNvPr>
          <p:cNvCxnSpPr/>
          <p:nvPr/>
        </p:nvCxnSpPr>
        <p:spPr>
          <a:xfrm>
            <a:off x="731520" y="1341120"/>
            <a:ext cx="591312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CF9521-2D25-406B-AEBD-4D5CB853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9" y="586126"/>
            <a:ext cx="4868545" cy="53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3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C776FD0-5EB7-4E59-AA51-358E6098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3957132"/>
            <a:ext cx="1381760" cy="11212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FCA5A7-8A2F-4FED-BD87-6671D37A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37" y="3957132"/>
            <a:ext cx="1619076" cy="1214307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E1BD2A-A9B9-4769-A063-BA22032F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984" y="454045"/>
            <a:ext cx="5573297" cy="150683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Roboto" panose="02000000000000000000" pitchFamily="2" charset="0"/>
                <a:ea typeface="Roboto" panose="02000000000000000000" pitchFamily="2" charset="0"/>
              </a:rPr>
              <a:t>Christians are</a:t>
            </a:r>
            <a:br>
              <a:rPr lang="en-US" sz="48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4800" dirty="0">
                <a:latin typeface="Roboto" panose="02000000000000000000" pitchFamily="2" charset="0"/>
                <a:ea typeface="Roboto" panose="02000000000000000000" pitchFamily="2" charset="0"/>
              </a:rPr>
              <a:t>to be </a:t>
            </a:r>
            <a:r>
              <a:rPr lang="en-US" sz="48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B9B2-5EE1-4FF1-8A5A-C9E355A4A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064" y="2164084"/>
            <a:ext cx="5384696" cy="39444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To God for providing for us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To Christ for dying for us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To moms for living for 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5FEBA-1F48-4F2E-9473-DA0BD00E8160}"/>
              </a:ext>
            </a:extLst>
          </p:cNvPr>
          <p:cNvSpPr/>
          <p:nvPr/>
        </p:nvSpPr>
        <p:spPr>
          <a:xfrm>
            <a:off x="0" y="0"/>
            <a:ext cx="12192000" cy="443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BF41E-7317-476A-895A-6C794FE687DE}"/>
              </a:ext>
            </a:extLst>
          </p:cNvPr>
          <p:cNvSpPr/>
          <p:nvPr/>
        </p:nvSpPr>
        <p:spPr>
          <a:xfrm>
            <a:off x="0" y="6108501"/>
            <a:ext cx="12192000" cy="4438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2E4E9-2058-4D9C-83B2-5E471049D075}"/>
              </a:ext>
            </a:extLst>
          </p:cNvPr>
          <p:cNvSpPr txBox="1"/>
          <p:nvPr/>
        </p:nvSpPr>
        <p:spPr>
          <a:xfrm>
            <a:off x="0" y="655172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333B4-7C4D-4BA2-8303-F615E5C9607B}"/>
              </a:ext>
            </a:extLst>
          </p:cNvPr>
          <p:cNvSpPr/>
          <p:nvPr/>
        </p:nvSpPr>
        <p:spPr>
          <a:xfrm>
            <a:off x="0" y="0"/>
            <a:ext cx="461639" cy="65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46F3A-9E15-4860-8C21-72A8A3CDC912}"/>
              </a:ext>
            </a:extLst>
          </p:cNvPr>
          <p:cNvSpPr/>
          <p:nvPr/>
        </p:nvSpPr>
        <p:spPr>
          <a:xfrm>
            <a:off x="11730361" y="0"/>
            <a:ext cx="461639" cy="65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63A939-45F0-40BA-A0E8-93F99F9772F3}"/>
              </a:ext>
            </a:extLst>
          </p:cNvPr>
          <p:cNvCxnSpPr>
            <a:cxnSpLocks/>
          </p:cNvCxnSpPr>
          <p:nvPr/>
        </p:nvCxnSpPr>
        <p:spPr>
          <a:xfrm>
            <a:off x="6278880" y="2001520"/>
            <a:ext cx="516128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6F32D47-87E8-4E60-986B-55A91D84F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0400"/>
            <a:ext cx="5491584" cy="54915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7E117F-B45B-424F-86C5-6B15CB3A7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0399"/>
            <a:ext cx="3573535" cy="2812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19C644-E21F-4439-994B-B5154EC547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98" y="4550767"/>
            <a:ext cx="4188672" cy="15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113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Roboto Medium</vt:lpstr>
      <vt:lpstr>Wingdings</vt:lpstr>
      <vt:lpstr>Office Theme</vt:lpstr>
      <vt:lpstr>Precious Mothers</vt:lpstr>
      <vt:lpstr>Mama is the LAW!</vt:lpstr>
      <vt:lpstr>Mother’s Work</vt:lpstr>
      <vt:lpstr>Mother’s Value</vt:lpstr>
      <vt:lpstr>Mother’s Reward</vt:lpstr>
      <vt:lpstr>Christians are to be thankful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Precious Mothers</dc:title>
  <dc:creator>Richard Thetford</dc:creator>
  <cp:lastModifiedBy>Richard Thetford</cp:lastModifiedBy>
  <cp:revision>15</cp:revision>
  <dcterms:created xsi:type="dcterms:W3CDTF">2019-03-06T00:37:20Z</dcterms:created>
  <dcterms:modified xsi:type="dcterms:W3CDTF">2019-05-12T18:31:02Z</dcterms:modified>
</cp:coreProperties>
</file>