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79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50CD35-3488-43AA-B5FC-B8D2E0E5E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D3A2D-325D-43B3-AD08-92DA61C89F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70242-D98F-4CA2-AA36-61B2129D3457}" type="datetimeFigureOut">
              <a:rPr lang="en-US" smtClean="0"/>
              <a:t>10/16/2022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DC9CF5-6832-4C16-84DD-69D490A927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900772-0433-4971-B886-8CC9B08E33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ABCAE-FFE3-4AA0-AEDB-071C3BC5DE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31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6049E-91CC-41D7-86A4-048631A56457}" type="datetimeFigureOut">
              <a:rPr lang="en-US" smtClean="0"/>
              <a:t>10/16/2022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407AF-B087-4509-BB09-FC5C1A27D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0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407AF-B087-4509-BB09-FC5C1A27DEC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36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407AF-B087-4509-BB09-FC5C1A27DEC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95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65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10/16/2022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332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10/16/2022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52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10/16/2022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1769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10/16/2022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40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10/16/2022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26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10/16/2022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522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69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79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584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519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10/16/2022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05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10/16/2022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10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10/16/2022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717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10/16/2022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84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10/16/2022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38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10/16/2022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49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063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uquet of flowers">
            <a:extLst>
              <a:ext uri="{FF2B5EF4-FFF2-40B4-BE49-F238E27FC236}">
                <a16:creationId xmlns:a16="http://schemas.microsoft.com/office/drawing/2014/main" id="{718EB7F9-40D1-422D-8A3D-8DE631B08A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13" b="7813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8F08EB-495B-4F59-9AE0-81E72B1F1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337350"/>
            <a:ext cx="8133478" cy="940240"/>
          </a:xfrm>
        </p:spPr>
        <p:txBody>
          <a:bodyPr>
            <a:noAutofit/>
          </a:bodyPr>
          <a:lstStyle/>
          <a:p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Precious Faith</a:t>
            </a:r>
            <a:endParaRPr lang="ru-RU"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B736C-9A72-4014-8CFF-9DFDB6F30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5258323"/>
            <a:ext cx="8133478" cy="578674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 Peter 1:1-10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871824-0741-481D-AD0E-36A1A8CEF320}"/>
              </a:ext>
            </a:extLst>
          </p:cNvPr>
          <p:cNvSpPr txBox="1"/>
          <p:nvPr/>
        </p:nvSpPr>
        <p:spPr>
          <a:xfrm>
            <a:off x="-3176" y="6540760"/>
            <a:ext cx="121951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857943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EEFFD-4C37-4FE9-8FBD-63B618736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5DC98-E905-4337-BD3A-6288D19F2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43562"/>
            <a:ext cx="9760634" cy="4157237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Blessings Involved in faith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Peter 1:4</a:t>
            </a:r>
          </a:p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“Faith” has different uses in scripture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3:3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Galatians 1:23</a:t>
            </a:r>
          </a:p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A faith that encourages one another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1:12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E89BAB-AE49-4C09-894E-4BE1DBFAD677}"/>
              </a:ext>
            </a:extLst>
          </p:cNvPr>
          <p:cNvSpPr txBox="1"/>
          <p:nvPr/>
        </p:nvSpPr>
        <p:spPr>
          <a:xfrm>
            <a:off x="-3176" y="6540760"/>
            <a:ext cx="121951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  <p:pic>
        <p:nvPicPr>
          <p:cNvPr id="6" name="Picture 5" descr="A close up of a rose&#10;&#10;Description automatically generated with medium confidence">
            <a:extLst>
              <a:ext uri="{FF2B5EF4-FFF2-40B4-BE49-F238E27FC236}">
                <a16:creationId xmlns:a16="http://schemas.microsoft.com/office/drawing/2014/main" id="{407DCCD4-D4E6-42D1-BE38-50A5896FF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540" y="2112932"/>
            <a:ext cx="4316382" cy="429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3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EEFFD-4C37-4FE9-8FBD-63B618736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How to Obtain “Precious Faith”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5DC98-E905-4337-BD3A-6288D19F2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43562"/>
            <a:ext cx="9760634" cy="4231883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By hearing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10:17</a:t>
            </a:r>
          </a:p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Hope and conviction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Hebrews 11:1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20:30-31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1:16-17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17:20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8:12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E89BAB-AE49-4C09-894E-4BE1DBFAD677}"/>
              </a:ext>
            </a:extLst>
          </p:cNvPr>
          <p:cNvSpPr txBox="1"/>
          <p:nvPr/>
        </p:nvSpPr>
        <p:spPr>
          <a:xfrm>
            <a:off x="-3176" y="6540760"/>
            <a:ext cx="121951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  <p:pic>
        <p:nvPicPr>
          <p:cNvPr id="6" name="Picture 5" descr="A group of orange roses&#10;&#10;Description automatically generated with medium confidence">
            <a:extLst>
              <a:ext uri="{FF2B5EF4-FFF2-40B4-BE49-F238E27FC236}">
                <a16:creationId xmlns:a16="http://schemas.microsoft.com/office/drawing/2014/main" id="{2F5775E9-8919-4EF9-A1D8-CDB7D6EE6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155" y="2129931"/>
            <a:ext cx="5722775" cy="429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18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EEFFD-4C37-4FE9-8FBD-63B618736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Why is Our Faith Precious?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5DC98-E905-4337-BD3A-6288D19F2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43562"/>
            <a:ext cx="9760634" cy="4231883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Without faith – can’t please God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Hebrews 11:6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17:17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Corinthians 5:7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E89BAB-AE49-4C09-894E-4BE1DBFAD677}"/>
              </a:ext>
            </a:extLst>
          </p:cNvPr>
          <p:cNvSpPr txBox="1"/>
          <p:nvPr/>
        </p:nvSpPr>
        <p:spPr>
          <a:xfrm>
            <a:off x="-3176" y="6540760"/>
            <a:ext cx="121951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  <p:pic>
        <p:nvPicPr>
          <p:cNvPr id="6" name="Picture 5" descr="A close up of a flower&#10;&#10;Description automatically generated with medium confidence">
            <a:extLst>
              <a:ext uri="{FF2B5EF4-FFF2-40B4-BE49-F238E27FC236}">
                <a16:creationId xmlns:a16="http://schemas.microsoft.com/office/drawing/2014/main" id="{D9360956-C444-4930-9F11-A4E1A0896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473" y="2157923"/>
            <a:ext cx="4543908" cy="426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26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EEFFD-4C37-4FE9-8FBD-63B618736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Why is Our Faith Precious?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5DC98-E905-4337-BD3A-6288D19F2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43562"/>
            <a:ext cx="9760634" cy="4231883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We are justified by faith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Galatians 2:16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10:1-4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5:1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6:7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1:5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16:26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Galatians 3:26-27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E89BAB-AE49-4C09-894E-4BE1DBFAD677}"/>
              </a:ext>
            </a:extLst>
          </p:cNvPr>
          <p:cNvSpPr txBox="1"/>
          <p:nvPr/>
        </p:nvSpPr>
        <p:spPr>
          <a:xfrm>
            <a:off x="-3176" y="6540760"/>
            <a:ext cx="121951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  <p:pic>
        <p:nvPicPr>
          <p:cNvPr id="6" name="Picture 5" descr="A close up of a rose&#10;&#10;Description automatically generated with low confidence">
            <a:extLst>
              <a:ext uri="{FF2B5EF4-FFF2-40B4-BE49-F238E27FC236}">
                <a16:creationId xmlns:a16="http://schemas.microsoft.com/office/drawing/2014/main" id="{148C7914-EE1D-4F69-8D1A-8A92A8FF0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417" y="2101137"/>
            <a:ext cx="6621624" cy="429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33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EEFFD-4C37-4FE9-8FBD-63B618736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Why is Our Faith Precious?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5DC98-E905-4337-BD3A-6288D19F2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43562"/>
            <a:ext cx="9760634" cy="4231883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We live by faith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Corinthians 5:7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Galatians 2:20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Ephesians 3:17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E89BAB-AE49-4C09-894E-4BE1DBFAD677}"/>
              </a:ext>
            </a:extLst>
          </p:cNvPr>
          <p:cNvSpPr txBox="1"/>
          <p:nvPr/>
        </p:nvSpPr>
        <p:spPr>
          <a:xfrm>
            <a:off x="-3176" y="6540760"/>
            <a:ext cx="121951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  <p:pic>
        <p:nvPicPr>
          <p:cNvPr id="6" name="Picture 5" descr="A group of orange roses&#10;&#10;Description automatically generated with medium confidence">
            <a:extLst>
              <a:ext uri="{FF2B5EF4-FFF2-40B4-BE49-F238E27FC236}">
                <a16:creationId xmlns:a16="http://schemas.microsoft.com/office/drawing/2014/main" id="{A233CFC0-1D1B-4D98-BEAD-AD6EFBFB0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167" y="2112930"/>
            <a:ext cx="6913563" cy="432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86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EEFFD-4C37-4FE9-8FBD-63B618736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Why is Our Faith Precious?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5DC98-E905-4337-BD3A-6288D19F2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43562"/>
            <a:ext cx="9760634" cy="4231883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Faith is necessary to gain</a:t>
            </a:r>
            <a:b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our final victory! 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John 5:4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Timothy 1:18-19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Timothy 4:1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Hebrews 3:12-13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Timothy 2:18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Corinthians 10:12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E89BAB-AE49-4C09-894E-4BE1DBFAD677}"/>
              </a:ext>
            </a:extLst>
          </p:cNvPr>
          <p:cNvSpPr txBox="1"/>
          <p:nvPr/>
        </p:nvSpPr>
        <p:spPr>
          <a:xfrm>
            <a:off x="-3176" y="6540760"/>
            <a:ext cx="121951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  <p:pic>
        <p:nvPicPr>
          <p:cNvPr id="10" name="Picture 9" descr="A close up of a flower&#10;&#10;Description automatically generated">
            <a:extLst>
              <a:ext uri="{FF2B5EF4-FFF2-40B4-BE49-F238E27FC236}">
                <a16:creationId xmlns:a16="http://schemas.microsoft.com/office/drawing/2014/main" id="{C3330EB8-FC8A-4C6A-8E61-71E88DDBC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602" y="2108719"/>
            <a:ext cx="6545704" cy="430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10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EEFFD-4C37-4FE9-8FBD-63B618736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Inactivity Can Render One Worthless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5DC98-E905-4337-BD3A-6288D19F2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43562"/>
            <a:ext cx="9760634" cy="4231883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Faith and works: 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James 2:14-26</a:t>
            </a:r>
          </a:p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Faith must work through</a:t>
            </a:r>
            <a:b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love for one another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Galatians 5:6</a:t>
            </a:r>
          </a:p>
          <a:p>
            <a:pPr lvl="1"/>
            <a:endParaRPr lang="en-US" sz="32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E89BAB-AE49-4C09-894E-4BE1DBFAD677}"/>
              </a:ext>
            </a:extLst>
          </p:cNvPr>
          <p:cNvSpPr txBox="1"/>
          <p:nvPr/>
        </p:nvSpPr>
        <p:spPr>
          <a:xfrm>
            <a:off x="-3176" y="6540760"/>
            <a:ext cx="121951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  <p:pic>
        <p:nvPicPr>
          <p:cNvPr id="6" name="Picture 5" descr="A close up of a rose&#10;&#10;Description automatically generated">
            <a:extLst>
              <a:ext uri="{FF2B5EF4-FFF2-40B4-BE49-F238E27FC236}">
                <a16:creationId xmlns:a16="http://schemas.microsoft.com/office/drawing/2014/main" id="{7DE42A5A-E09D-4468-9950-7DB7A1BC1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377" y="2151313"/>
            <a:ext cx="6440884" cy="423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99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ECF6E53-BD29-4C0D-9AD3-3E1708826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353D341A-76E2-4E18-9186-A23AB8AF9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ADD72CF-72AC-41C3-AC1A-1C864D311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1B680D3-33DA-4AED-8452-A96B49AAA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4098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B0847-8314-49E9-A34A-F9CFC543C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06" y="4494107"/>
            <a:ext cx="8720494" cy="973632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Have You Obtained a Precious Faith?</a:t>
            </a:r>
            <a:endParaRPr lang="ru-RU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open window with vine of flowers just outside">
            <a:extLst>
              <a:ext uri="{FF2B5EF4-FFF2-40B4-BE49-F238E27FC236}">
                <a16:creationId xmlns:a16="http://schemas.microsoft.com/office/drawing/2014/main" id="{08C3D6AC-AE28-4838-90FB-862C516531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"/>
          <a:stretch/>
        </p:blipFill>
        <p:spPr>
          <a:xfrm>
            <a:off x="20" y="10"/>
            <a:ext cx="8966180" cy="419892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B854EE0-7215-4BC8-8518-42D6DB206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34098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170F728-C2F1-46CE-BA22-F8F0CDF9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93754"/>
            <a:ext cx="89680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12791CF-354A-4144-A3C0-4AC897843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93754"/>
            <a:ext cx="30802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3DCE43-82DD-4FA0-988E-9BD94D2259D8}"/>
              </a:ext>
            </a:extLst>
          </p:cNvPr>
          <p:cNvSpPr txBox="1"/>
          <p:nvPr/>
        </p:nvSpPr>
        <p:spPr>
          <a:xfrm>
            <a:off x="-3176" y="6540760"/>
            <a:ext cx="121951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  <p:pic>
        <p:nvPicPr>
          <p:cNvPr id="8" name="Picture 7" descr="A close up of a rose&#10;&#10;Description automatically generated with medium confidence">
            <a:extLst>
              <a:ext uri="{FF2B5EF4-FFF2-40B4-BE49-F238E27FC236}">
                <a16:creationId xmlns:a16="http://schemas.microsoft.com/office/drawing/2014/main" id="{C0CBDA38-E40A-484F-BFC4-C0FF4ADBB1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1715" y="120739"/>
            <a:ext cx="2943436" cy="407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13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BFB6A6-81E7-4A67-BD9D-2BF44826392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1EA243F-4842-4A6C-BACC-DCE3295B4E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90C2E3-0070-478C-8A9C-BB830DA628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City design</Template>
  <TotalTime>61</TotalTime>
  <Words>425</Words>
  <Application>Microsoft Office PowerPoint</Application>
  <PresentationFormat>Widescreen</PresentationFormat>
  <Paragraphs>63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Berlin</vt:lpstr>
      <vt:lpstr>Precious Faith</vt:lpstr>
      <vt:lpstr>Introduction</vt:lpstr>
      <vt:lpstr>How to Obtain “Precious Faith”</vt:lpstr>
      <vt:lpstr>Why is Our Faith Precious?</vt:lpstr>
      <vt:lpstr>Why is Our Faith Precious?</vt:lpstr>
      <vt:lpstr>Why is Our Faith Precious?</vt:lpstr>
      <vt:lpstr>Why is Our Faith Precious?</vt:lpstr>
      <vt:lpstr>Inactivity Can Render One Worthless</vt:lpstr>
      <vt:lpstr>Have You Obtained a Precious Faith?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Precious Faith</dc:title>
  <dc:creator>Richard Thetford</dc:creator>
  <cp:lastModifiedBy>Richard Thetford</cp:lastModifiedBy>
  <cp:revision>8</cp:revision>
  <dcterms:created xsi:type="dcterms:W3CDTF">2021-11-17T23:13:11Z</dcterms:created>
  <dcterms:modified xsi:type="dcterms:W3CDTF">2022-10-16T21:03:24Z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