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715E2-09AC-449E-BC23-2782923BCB4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FACB8-1AC0-480E-87CE-ED9881BB1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07DBA01-5E32-4F0A-9155-BEF551F2C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53" y="205273"/>
            <a:ext cx="8658756" cy="66527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739716-7135-4170-9B68-BFCAA3350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43486"/>
            <a:ext cx="6727371" cy="1646302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Preaching the Gospel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EC33F-4796-4065-A437-40A83DB1A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60592"/>
            <a:ext cx="6522098" cy="352945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Timothy 4:2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Titus 1:3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24:47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Corinthians 1:21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10:14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8612-C5B3-4277-95C1-D8C5BF4A8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6337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Kind of Preaching Do We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42346-A1EA-4670-B355-FF3EEBEEF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8115"/>
            <a:ext cx="8596668" cy="3880773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Bible-based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Romans 1:16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1 Corinthians 1:18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James 1:21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2 Timothy 3:16-17</a:t>
            </a:r>
          </a:p>
        </p:txBody>
      </p:sp>
      <p:pic>
        <p:nvPicPr>
          <p:cNvPr id="5" name="Picture 4" descr="A picture containing clothing&#10;&#10;Description automatically generated">
            <a:extLst>
              <a:ext uri="{FF2B5EF4-FFF2-40B4-BE49-F238E27FC236}">
                <a16:creationId xmlns:a16="http://schemas.microsoft.com/office/drawing/2014/main" id="{E512B88E-BD83-415D-9FF1-6145249AB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290" y="1389111"/>
            <a:ext cx="4876800" cy="32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8612-C5B3-4277-95C1-D8C5BF4A8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6337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Kind of Preaching Do We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42346-A1EA-4670-B355-FF3EEBEEF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8115"/>
            <a:ext cx="8596668" cy="388077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Plain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Habakkuk 2:2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Matthew 6:33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1 Corinthians 15:58</a:t>
            </a:r>
          </a:p>
        </p:txBody>
      </p:sp>
      <p:pic>
        <p:nvPicPr>
          <p:cNvPr id="4" name="Picture 3" descr="A picture containing clothing&#10;&#10;Description automatically generated">
            <a:extLst>
              <a:ext uri="{FF2B5EF4-FFF2-40B4-BE49-F238E27FC236}">
                <a16:creationId xmlns:a16="http://schemas.microsoft.com/office/drawing/2014/main" id="{7932F5B0-2B80-4CA9-A2F2-848E44B44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232" y="1389111"/>
            <a:ext cx="4680857" cy="32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0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8612-C5B3-4277-95C1-D8C5BF4A8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6337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Kind of Preaching Do We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42346-A1EA-4670-B355-FF3EEBEEF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8115"/>
            <a:ext cx="8596668" cy="491201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Heart-penetrating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Isaiah 55:11</a:t>
            </a:r>
          </a:p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Christ-centered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Matthew 16:18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Acts 20:28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Ephesians 1:22-23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Ephesians 5:22-33</a:t>
            </a:r>
          </a:p>
        </p:txBody>
      </p:sp>
      <p:pic>
        <p:nvPicPr>
          <p:cNvPr id="4" name="Picture 3" descr="A picture containing clothing&#10;&#10;Description automatically generated">
            <a:extLst>
              <a:ext uri="{FF2B5EF4-FFF2-40B4-BE49-F238E27FC236}">
                <a16:creationId xmlns:a16="http://schemas.microsoft.com/office/drawing/2014/main" id="{867ED51B-A68B-4FC7-87F1-FFCC2C3B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290" y="1389111"/>
            <a:ext cx="4876800" cy="32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07DBA01-5E32-4F0A-9155-BEF551F2C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53" y="205273"/>
            <a:ext cx="8658756" cy="66527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739716-7135-4170-9B68-BFCAA3350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583447"/>
            <a:ext cx="6680718" cy="163561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Preaching the Gospel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-- to save the world!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EC33F-4796-4065-A437-40A83DB1A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42996"/>
            <a:ext cx="6522098" cy="324705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16:15-16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91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Facet</vt:lpstr>
      <vt:lpstr>Preaching the Gospel</vt:lpstr>
      <vt:lpstr>What Kind of Preaching Do We Need?</vt:lpstr>
      <vt:lpstr>What Kind of Preaching Do We Need?</vt:lpstr>
      <vt:lpstr>What Kind of Preaching Do We Need?</vt:lpstr>
      <vt:lpstr>Preaching the Gospel -- to save the world!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Preaching the Gospel</dc:title>
  <dc:creator>Richard Thetford</dc:creator>
  <cp:lastModifiedBy>Richard Thetford</cp:lastModifiedBy>
  <cp:revision>5</cp:revision>
  <dcterms:created xsi:type="dcterms:W3CDTF">2019-08-27T21:38:01Z</dcterms:created>
  <dcterms:modified xsi:type="dcterms:W3CDTF">2019-09-08T22:11:08Z</dcterms:modified>
</cp:coreProperties>
</file>