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FC1DA-1048-4620-82DD-919D40F4E71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61C39-AA51-4F98-AFFC-FC61088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16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6304E-FDE3-4B4F-A3B7-EBE87F3FA5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9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6CB2F-BC1A-4B92-A7AF-D1EAD308C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EF6FF-6F98-4DE0-99AC-B30056FD7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6F3C8-78C3-41C2-A93B-13F5D624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2A1DB-763A-405B-B572-6E5396752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DF500-A33C-40FC-BA60-18A4B4DC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10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D707-AEF6-4971-8547-7799DF166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9106F-0031-4351-AF1F-CC01B32D1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7E7FA-FA69-4A91-9C60-F7D4A46A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8410D-2287-485A-B1C3-132A3ED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66A3D-ED63-4B65-844A-EFABFEAB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48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00EA51-4B50-4272-99B5-4534D711DA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EA82-7D10-4C6D-912B-8B627A6B7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9CA6C-773D-434A-BC11-1B88F4FB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DF07E-9C73-4D34-8CD8-502B6BD1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F5C02-3290-451B-AA45-9483F828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02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noProof="0" dirty="0"/>
              <a:t>Title comes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482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63D5-2523-4D79-AB6B-94AEEC6AC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A59BA-38D7-41E3-B528-256B82644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3870B-EA64-4F85-B95B-4D5C61EE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FD211-648A-44FB-A82B-320F7C45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E62B5-268E-4E7C-A1EC-ACCEE734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3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94FEC-5CB8-4538-B533-58CB2B8AD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48C33-D9BF-4D88-A914-BDA3E81CE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59436-CDA4-41F9-BE7E-E4C9EDAE6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C7AD7-27F2-4E09-9F1C-95FF96533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54ED1-BE92-4D20-ABD7-D4687713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52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9206E-F034-472C-A4F6-410E5BD7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D69C-5F56-4E4F-A300-A4E16BCC9F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69F2D-AF57-4778-9A31-F1C9A56B2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DC3BF-C7F6-438C-BB63-5D5F2BECC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46BAE-E142-4346-B9E1-CFE2441E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E0DDC-5BDE-4E40-A719-8AD60485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07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67EC-C735-49C2-A115-59E7B7C46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3B865-3446-49CF-985D-B279F2A0F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5D73A9-35AF-4459-946D-39D8D6D38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4B9EF2-3731-465D-807E-127DFA96A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C07E53-CC88-4085-88D7-89F93ADEA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7B0D01-8819-4D0A-B482-06066025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4CF08-4BF7-4959-8BDE-4F3DE0E51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C1D52-1A4A-4A36-97B8-AD91F93AC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02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6554F-898D-4EEC-ABB9-EABC785A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877B62-84D2-400A-95CB-C8794413A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6DEA64-A397-4D01-8419-EDF8C24E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4CD80D-A987-4391-98FC-FA8E92F0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10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20136-B987-42FA-8C6A-4E065066C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C0F80-300B-4560-A7B7-C1AFAB7C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7614E-568F-42B3-A309-4E831ADD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66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78785-DB1C-4605-92D0-5F3DADCE6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A4331-4321-4DB9-99DA-FB3FF2C04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EA85A-0FAA-4CEF-BD7A-AF8367217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CD2B1A-5A43-413D-A969-BE67A940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D47C8-DC77-44B7-B069-0E0F154E3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86DD7-0BDD-4537-9ECB-64179FB1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72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C7BE-237F-44B9-917B-759AEF1C9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28651-DC2B-4A05-A4DB-D8FF0A9F6B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C1705-C523-4778-A584-A289E7BD3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DE03D-009C-4247-A468-435C9DE89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C9A29-C556-4E86-BF0E-F4DBFCD0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B0A16-423D-4E64-B518-B4F1C13D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6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54EF5-BA0C-46BF-81AF-5A6FE06C3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7C33C-41A3-46A3-B947-E96A5CCDA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D7D9F-361C-401C-8732-04B09ECC56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976BA-2C33-45FB-8713-2154ADFC9463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F9804-B7D2-493E-A011-4BF3FE316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0DA6A-DAB4-42F5-BB19-08F9ADD69B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33FF6-A4A8-43E5-86F8-BF0487AF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B08B8-3DB3-4637-AE23-B8DB96D9F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3650" y="3275040"/>
            <a:ext cx="5143500" cy="1082357"/>
          </a:xfrm>
        </p:spPr>
        <p:txBody>
          <a:bodyPr/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8AA37-E298-4CD8-9F0F-2123ACFD9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1082357"/>
          </a:xfrm>
        </p:spPr>
        <p:txBody>
          <a:bodyPr/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Matthew 6:9-13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Luke 11:1</a:t>
            </a:r>
          </a:p>
        </p:txBody>
      </p:sp>
      <p:pic>
        <p:nvPicPr>
          <p:cNvPr id="12" name="Picture Placeholder 11" descr="A close up of a persons face&#10;&#10;Description automatically generated">
            <a:extLst>
              <a:ext uri="{FF2B5EF4-FFF2-40B4-BE49-F238E27FC236}">
                <a16:creationId xmlns:a16="http://schemas.microsoft.com/office/drawing/2014/main" id="{3D4FB5EF-918C-4927-A389-26E709A3129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5" r="16765"/>
          <a:stretch>
            <a:fillRect/>
          </a:stretch>
        </p:blipFill>
        <p:spPr>
          <a:xfrm>
            <a:off x="790339" y="776169"/>
            <a:ext cx="5305661" cy="5305661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C062A7B-76E3-47A3-A755-B6839F2FDBA6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167172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“Unanswered” Prayers?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 for health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Must obey laws of health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 for the sick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Must help them get well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 for the bereaved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Must comfort them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 for wisdom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Must seek knowledge through study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sunset in the background&#10;&#10;Description automatically generated">
            <a:extLst>
              <a:ext uri="{FF2B5EF4-FFF2-40B4-BE49-F238E27FC236}">
                <a16:creationId xmlns:a16="http://schemas.microsoft.com/office/drawing/2014/main" id="{66C07788-B293-4828-9809-43EE7FD39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162" y="1517706"/>
            <a:ext cx="5817748" cy="3978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3460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“Unanswered” Prayers?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 for spiritual growth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Must take spiritual food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 for salvation of sinners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Must seek and study with them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 for unity of the church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Must work for unity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 for church growth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Must be a faithful member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sunset in the background&#10;&#10;Description automatically generated">
            <a:extLst>
              <a:ext uri="{FF2B5EF4-FFF2-40B4-BE49-F238E27FC236}">
                <a16:creationId xmlns:a16="http://schemas.microsoft.com/office/drawing/2014/main" id="{2E9960E3-5B6E-4B23-8BE6-720F759DE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32" y="1517708"/>
            <a:ext cx="4735077" cy="45005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01698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486428"/>
            <a:ext cx="11299371" cy="763871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Remember to pray for all things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Only those abiding in God’s will are heard by God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Jesus died for us!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All prayers go through Jesus to our Father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icture containing floor, food&#10;&#10;Description automatically generated">
            <a:extLst>
              <a:ext uri="{FF2B5EF4-FFF2-40B4-BE49-F238E27FC236}">
                <a16:creationId xmlns:a16="http://schemas.microsoft.com/office/drawing/2014/main" id="{06B63C0D-7F5A-4F88-878B-1D02EDE42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90" y="3965511"/>
            <a:ext cx="11283819" cy="20909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8957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What is prayer?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A spiritual communion</a:t>
            </a:r>
            <a:b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with God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6987AC0E-75BA-42D1-9B89-8AB558E21F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458" y="1482349"/>
            <a:ext cx="6463004" cy="4588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46657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Prayer Includes: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Praise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6:9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Thanks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Ephesians 5:20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Thessalonians 5:17-18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Confession of sins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John 1:9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Acts 8:22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object&#10;&#10;Description automatically generated">
            <a:extLst>
              <a:ext uri="{FF2B5EF4-FFF2-40B4-BE49-F238E27FC236}">
                <a16:creationId xmlns:a16="http://schemas.microsoft.com/office/drawing/2014/main" id="{A0403C1B-0BC9-4808-99D2-E8B0AEEFC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650" y="1517707"/>
            <a:ext cx="6026024" cy="4557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28443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Prayer Includes: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Supplication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Luke 22:40-44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Intercession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Romans 15:30-31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Luke 23:34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object&#10;&#10;Description automatically generated">
            <a:extLst>
              <a:ext uri="{FF2B5EF4-FFF2-40B4-BE49-F238E27FC236}">
                <a16:creationId xmlns:a16="http://schemas.microsoft.com/office/drawing/2014/main" id="{2019A1F4-D3B7-4590-82B7-F2704E0FC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650" y="1517707"/>
            <a:ext cx="6026024" cy="4557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32027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God’s will</a:t>
            </a:r>
            <a:b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 concerning prayer: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Pray continuously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Luke 18:1-7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Timothy 2:1-2, 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object&#10;&#10;Description automatically generated">
            <a:extLst>
              <a:ext uri="{FF2B5EF4-FFF2-40B4-BE49-F238E27FC236}">
                <a16:creationId xmlns:a16="http://schemas.microsoft.com/office/drawing/2014/main" id="{6AF1575E-A708-4255-9198-367A28C99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650" y="1517707"/>
            <a:ext cx="6026024" cy="4557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24661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Whose Prayer Will God Not Hear?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Those who turn away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Proverbs 28:9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Wickedness in heart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Psalms 66:18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Those who are proud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Job 35:12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Sinners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9:31</a:t>
            </a:r>
          </a:p>
          <a:p>
            <a:pPr>
              <a:lnSpc>
                <a:spcPct val="100000"/>
              </a:lnSpc>
            </a:pPr>
            <a:endParaRPr lang="en-US" sz="3200" dirty="0">
              <a:solidFill>
                <a:srgbClr val="C00000"/>
              </a:solidFill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close up of text on a black surface&#10;&#10;Description automatically generated">
            <a:extLst>
              <a:ext uri="{FF2B5EF4-FFF2-40B4-BE49-F238E27FC236}">
                <a16:creationId xmlns:a16="http://schemas.microsoft.com/office/drawing/2014/main" id="{98A65D11-5DA4-43ED-916E-C5E00EED3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878" y="1524690"/>
            <a:ext cx="4556449" cy="4556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04205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Whose Prayer Will God Not Hear?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Willful, impenitent sinners</a:t>
            </a:r>
            <a:b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 do NOT have God’s ear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Proverbs 28:9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Psalms 66:18-19; 109:7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Job 27:8-9; 35:13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Isaiah 1:11-15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16:23-27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John 3:21-22</a:t>
            </a:r>
            <a:endParaRPr lang="en-US" sz="3200" dirty="0">
              <a:solidFill>
                <a:srgbClr val="C00000"/>
              </a:solidFill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text on a black surface&#10;&#10;Description automatically generated">
            <a:extLst>
              <a:ext uri="{FF2B5EF4-FFF2-40B4-BE49-F238E27FC236}">
                <a16:creationId xmlns:a16="http://schemas.microsoft.com/office/drawing/2014/main" id="{EFECFB11-93DF-4A6B-8B37-212F0D9B4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878" y="1524690"/>
            <a:ext cx="4556449" cy="4556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78733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Whose Prayer Will God Hear?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Those who worship Him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9:31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The humble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Psalms 9:12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The righteous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Peter 3:12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Those who keep His commandments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John 3:22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erson looking at the camera&#10;&#10;Description automatically generated">
            <a:extLst>
              <a:ext uri="{FF2B5EF4-FFF2-40B4-BE49-F238E27FC236}">
                <a16:creationId xmlns:a16="http://schemas.microsoft.com/office/drawing/2014/main" id="{120F3573-D50F-4396-879C-A5F01487F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66" y="1517706"/>
            <a:ext cx="5977244" cy="3455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78114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1806-8198-401D-8AA4-9A4BE27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523752"/>
            <a:ext cx="11299371" cy="7638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How Then Shall We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A551-E7CD-4259-9F1F-F9C0E8B0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517707"/>
            <a:ext cx="11299371" cy="4598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In faith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James 1:6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In harmony with God’s will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John 5:14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In the name of Christ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Colossians 3:17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In the spirit of sincerity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6:5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267F0-AFE6-480C-84E8-24C7116E6FC6}"/>
              </a:ext>
            </a:extLst>
          </p:cNvPr>
          <p:cNvSpPr/>
          <p:nvPr/>
        </p:nvSpPr>
        <p:spPr>
          <a:xfrm>
            <a:off x="0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56B9-78EC-478B-8B59-31AF828E8F24}"/>
              </a:ext>
            </a:extLst>
          </p:cNvPr>
          <p:cNvSpPr/>
          <p:nvPr/>
        </p:nvSpPr>
        <p:spPr>
          <a:xfrm>
            <a:off x="11930743" y="0"/>
            <a:ext cx="2612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AE8DD-EFBE-4745-BCF0-D9210E606755}"/>
              </a:ext>
            </a:extLst>
          </p:cNvPr>
          <p:cNvSpPr/>
          <p:nvPr/>
        </p:nvSpPr>
        <p:spPr>
          <a:xfrm>
            <a:off x="0" y="0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EC547-30D1-4D43-9331-6AB2F6E55ACB}"/>
              </a:ext>
            </a:extLst>
          </p:cNvPr>
          <p:cNvSpPr/>
          <p:nvPr/>
        </p:nvSpPr>
        <p:spPr>
          <a:xfrm>
            <a:off x="-1" y="6190572"/>
            <a:ext cx="12092473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77150-52E9-4762-BAE8-EAAD01153BBD}"/>
              </a:ext>
            </a:extLst>
          </p:cNvPr>
          <p:cNvSpPr txBox="1"/>
          <p:nvPr/>
        </p:nvSpPr>
        <p:spPr>
          <a:xfrm>
            <a:off x="0" y="6552045"/>
            <a:ext cx="1219200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C12DE8-650B-4A4E-9F5B-294239956BA2}"/>
              </a:ext>
            </a:extLst>
          </p:cNvPr>
          <p:cNvCxnSpPr/>
          <p:nvPr/>
        </p:nvCxnSpPr>
        <p:spPr>
          <a:xfrm>
            <a:off x="438539" y="1362269"/>
            <a:ext cx="11299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able, person, wooden, sitting&#10;&#10;Description automatically generated">
            <a:extLst>
              <a:ext uri="{FF2B5EF4-FFF2-40B4-BE49-F238E27FC236}">
                <a16:creationId xmlns:a16="http://schemas.microsoft.com/office/drawing/2014/main" id="{33B0A41A-FB1A-49C6-BE8F-58EAB4E41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464" y="1517707"/>
            <a:ext cx="5758862" cy="45982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31217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504</Words>
  <Application>Microsoft Office PowerPoint</Application>
  <PresentationFormat>Widescreen</PresentationFormat>
  <Paragraphs>99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Inter</vt:lpstr>
      <vt:lpstr>Inter Medium</vt:lpstr>
      <vt:lpstr>Wingdings</vt:lpstr>
      <vt:lpstr>Office Theme</vt:lpstr>
      <vt:lpstr>Prayer</vt:lpstr>
      <vt:lpstr>Introduction</vt:lpstr>
      <vt:lpstr>Prayer</vt:lpstr>
      <vt:lpstr>Prayer</vt:lpstr>
      <vt:lpstr>Prayer</vt:lpstr>
      <vt:lpstr>Whose Prayer Will God Not Hear?</vt:lpstr>
      <vt:lpstr>Whose Prayer Will God Not Hear?</vt:lpstr>
      <vt:lpstr>Whose Prayer Will God Hear?</vt:lpstr>
      <vt:lpstr>How Then Shall We Pray?</vt:lpstr>
      <vt:lpstr>“Unanswered” Prayers?</vt:lpstr>
      <vt:lpstr>“Unanswered” Prayers?</vt:lpstr>
      <vt:lpstr>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Prayer</dc:title>
  <dc:creator>Richard Thetford</dc:creator>
  <cp:lastModifiedBy>Richard Thetford</cp:lastModifiedBy>
  <cp:revision>21</cp:revision>
  <dcterms:created xsi:type="dcterms:W3CDTF">2020-01-13T22:44:20Z</dcterms:created>
  <dcterms:modified xsi:type="dcterms:W3CDTF">2021-08-23T00:36:57Z</dcterms:modified>
</cp:coreProperties>
</file>