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FC1DA-1048-4620-82DD-919D40F4E719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61C39-AA51-4F98-AFFC-FC610889B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16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6304E-FDE3-4B4F-A3B7-EBE87F3FA5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95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6CB2F-BC1A-4B92-A7AF-D1EAD308C5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9EF6FF-6F98-4DE0-99AC-B30056FD7C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6F3C8-78C3-41C2-A93B-13F5D6249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76BA-2C33-45FB-8713-2154ADFC9463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2A1DB-763A-405B-B572-6E5396752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DF500-A33C-40FC-BA60-18A4B4DCA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3FF6-A4A8-43E5-86F8-BF0487AF1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104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9D707-AEF6-4971-8547-7799DF166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69106F-0031-4351-AF1F-CC01B32D1E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7E7FA-FA69-4A91-9C60-F7D4A46A3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76BA-2C33-45FB-8713-2154ADFC9463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8410D-2287-485A-B1C3-132A3ED22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566A3D-ED63-4B65-844A-EFABFEABE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3FF6-A4A8-43E5-86F8-BF0487AF1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488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00EA51-4B50-4272-99B5-4534D711DA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0BEA82-7D10-4C6D-912B-8B627A6B7A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9CA6C-773D-434A-BC11-1B88F4FB6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76BA-2C33-45FB-8713-2154ADFC9463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DF07E-9C73-4D34-8CD8-502B6BD15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6F5C02-3290-451B-AA45-9483F8280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3FF6-A4A8-43E5-86F8-BF0487AF1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026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6299464-ED20-4919-8B3A-2CFAE8DA23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56FD49-C258-4333-9422-358C976A34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43650" y="2173288"/>
            <a:ext cx="5143500" cy="2090808"/>
          </a:xfrm>
        </p:spPr>
        <p:txBody>
          <a:bodyPr anchor="b">
            <a:noAutofit/>
          </a:bodyPr>
          <a:lstStyle>
            <a:lvl1pPr algn="l">
              <a:defRPr sz="5400" b="1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noProof="0" dirty="0"/>
              <a:t>Title comes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758E15-A93D-4FB9-843D-1490E27A1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3650" y="4279971"/>
            <a:ext cx="5143500" cy="503167"/>
          </a:xfrm>
        </p:spPr>
        <p:txBody>
          <a:bodyPr>
            <a:noAutofit/>
          </a:bodyPr>
          <a:lstStyle>
            <a:lvl1pPr marL="0" indent="0" algn="l">
              <a:buNone/>
              <a:defRPr sz="1800" b="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BCCC559D-0EC3-432C-B397-6897B366DF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0812" y="728545"/>
            <a:ext cx="5305661" cy="5305661"/>
          </a:xfrm>
          <a:prstGeom prst="ellipse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19AFA09-F4B1-493D-BCAD-FF30C20CD1AA}"/>
              </a:ext>
            </a:extLst>
          </p:cNvPr>
          <p:cNvCxnSpPr/>
          <p:nvPr userDrawn="1"/>
        </p:nvCxnSpPr>
        <p:spPr>
          <a:xfrm>
            <a:off x="6469778" y="4233582"/>
            <a:ext cx="253233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84826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333">
          <p15:clr>
            <a:srgbClr val="FBAE40"/>
          </p15:clr>
        </p15:guide>
        <p15:guide id="4" pos="36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563D5-2523-4D79-AB6B-94AEEC6AC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A59BA-38D7-41E3-B528-256B82644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3870B-EA64-4F85-B95B-4D5C61EE3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76BA-2C33-45FB-8713-2154ADFC9463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FD211-648A-44FB-A82B-320F7C455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E62B5-268E-4E7C-A1EC-ACCEE734D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3FF6-A4A8-43E5-86F8-BF0487AF1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036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94FEC-5CB8-4538-B533-58CB2B8AD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848C33-D9BF-4D88-A914-BDA3E81CE1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959436-CDA4-41F9-BE7E-E4C9EDAE6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76BA-2C33-45FB-8713-2154ADFC9463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8C7AD7-27F2-4E09-9F1C-95FF96533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54ED1-BE92-4D20-ABD7-D4687713B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3FF6-A4A8-43E5-86F8-BF0487AF1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525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9206E-F034-472C-A4F6-410E5BD70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2D69C-5F56-4E4F-A300-A4E16BCC9F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C69F2D-AF57-4778-9A31-F1C9A56B2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4DC3BF-C7F6-438C-BB63-5D5F2BECC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76BA-2C33-45FB-8713-2154ADFC9463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F46BAE-E142-4346-B9E1-CFE2441EE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7E0DDC-5BDE-4E40-A719-8AD604853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3FF6-A4A8-43E5-86F8-BF0487AF1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077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B67EC-C735-49C2-A115-59E7B7C46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73B865-3446-49CF-985D-B279F2A0F0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5D73A9-35AF-4459-946D-39D8D6D383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4B9EF2-3731-465D-807E-127DFA96A7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C07E53-CC88-4085-88D7-89F93ADEA4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7B0D01-8819-4D0A-B482-060660255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76BA-2C33-45FB-8713-2154ADFC9463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94CF08-4BF7-4959-8BDE-4F3DE0E51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CC1D52-1A4A-4A36-97B8-AD91F93AC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3FF6-A4A8-43E5-86F8-BF0487AF1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9024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6554F-898D-4EEC-ABB9-EABC785A1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877B62-84D2-400A-95CB-C8794413A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76BA-2C33-45FB-8713-2154ADFC9463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6DEA64-A397-4D01-8419-EDF8C24E0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4CD80D-A987-4391-98FC-FA8E92F04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3FF6-A4A8-43E5-86F8-BF0487AF1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103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520136-B987-42FA-8C6A-4E065066C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76BA-2C33-45FB-8713-2154ADFC9463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DC0F80-300B-4560-A7B7-C1AFAB7C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67614E-568F-42B3-A309-4E831ADDD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3FF6-A4A8-43E5-86F8-BF0487AF1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664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78785-DB1C-4605-92D0-5F3DADCE6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A4331-4321-4DB9-99DA-FB3FF2C04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BEA85A-0FAA-4CEF-BD7A-AF83672173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CD2B1A-5A43-413D-A969-BE67A9402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76BA-2C33-45FB-8713-2154ADFC9463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FD47C8-DC77-44B7-B069-0E0F154E3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86DD7-0BDD-4537-9ECB-64179FB1F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3FF6-A4A8-43E5-86F8-BF0487AF1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728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1C7BE-237F-44B9-917B-759AEF1C9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928651-DC2B-4A05-A4DB-D8FF0A9F6B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4C1705-C523-4778-A584-A289E7BD33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3DE03D-009C-4247-A468-435C9DE89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76BA-2C33-45FB-8713-2154ADFC9463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C9A29-C556-4E86-BF0E-F4DBFCD04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4B0A16-423D-4E64-B518-B4F1C13D3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3FF6-A4A8-43E5-86F8-BF0487AF1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069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654EF5-BA0C-46BF-81AF-5A6FE06C3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B7C33C-41A3-46A3-B947-E96A5CCDA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D7D9F-361C-401C-8732-04B09ECC56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976BA-2C33-45FB-8713-2154ADFC9463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F9804-B7D2-493E-A011-4BF3FE316D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0DA6A-DAB4-42F5-BB19-08F9ADD69B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33FF6-A4A8-43E5-86F8-BF0487AF1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5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B08B8-3DB3-4637-AE23-B8DB96D9FC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3650" y="3275040"/>
            <a:ext cx="5143500" cy="1082357"/>
          </a:xfrm>
        </p:spPr>
        <p:txBody>
          <a:bodyPr/>
          <a:lstStyle/>
          <a:p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Prayer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98AA37-E298-4CD8-9F0F-2123ACFD96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3650" y="4279971"/>
            <a:ext cx="5143500" cy="1082357"/>
          </a:xfrm>
        </p:spPr>
        <p:txBody>
          <a:bodyPr/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Matthew 6:9-13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</a:rPr>
              <a:t>Luke 11:1</a:t>
            </a:r>
          </a:p>
        </p:txBody>
      </p:sp>
      <p:pic>
        <p:nvPicPr>
          <p:cNvPr id="12" name="Picture Placeholder 11" descr="A close up of a persons face&#10;&#10;Description automatically generated">
            <a:extLst>
              <a:ext uri="{FF2B5EF4-FFF2-40B4-BE49-F238E27FC236}">
                <a16:creationId xmlns:a16="http://schemas.microsoft.com/office/drawing/2014/main" id="{3D4FB5EF-918C-4927-A389-26E709A3129C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65" r="16765"/>
          <a:stretch>
            <a:fillRect/>
          </a:stretch>
        </p:blipFill>
        <p:spPr>
          <a:xfrm>
            <a:off x="790339" y="776169"/>
            <a:ext cx="5305661" cy="5305661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C062A7B-76E3-47A3-A755-B6839F2FDBA6}"/>
              </a:ext>
            </a:extLst>
          </p:cNvPr>
          <p:cNvSpPr txBox="1"/>
          <p:nvPr/>
        </p:nvSpPr>
        <p:spPr>
          <a:xfrm>
            <a:off x="0" y="6552045"/>
            <a:ext cx="12192000" cy="30777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1671720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11806-8198-401D-8AA4-9A4BE27F3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539" y="523752"/>
            <a:ext cx="11299371" cy="76387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Inter" panose="020B0502030000000004" pitchFamily="34" charset="0"/>
                <a:ea typeface="Inter" panose="020B0502030000000004" pitchFamily="34" charset="0"/>
              </a:rPr>
              <a:t>“Unanswered” Prayers?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EA551-E7CD-4259-9F1F-F9C0E8B05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39" y="1517707"/>
            <a:ext cx="11299371" cy="459821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Pray for health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Inter Medium" panose="020B0602030000000004" pitchFamily="34" charset="0"/>
                <a:ea typeface="Inter Medium" panose="020B0602030000000004" pitchFamily="34" charset="0"/>
              </a:rPr>
              <a:t>Must obey laws of health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Pray for the sick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Inter Medium" panose="020B0602030000000004" pitchFamily="34" charset="0"/>
                <a:ea typeface="Inter Medium" panose="020B0602030000000004" pitchFamily="34" charset="0"/>
              </a:rPr>
              <a:t>Must help them get well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Pray for the bereaved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Inter Medium" panose="020B0602030000000004" pitchFamily="34" charset="0"/>
                <a:ea typeface="Inter Medium" panose="020B0602030000000004" pitchFamily="34" charset="0"/>
              </a:rPr>
              <a:t>Must comfort them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Pray for wisdom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Inter Medium" panose="020B0602030000000004" pitchFamily="34" charset="0"/>
                <a:ea typeface="Inter Medium" panose="020B0602030000000004" pitchFamily="34" charset="0"/>
              </a:rPr>
              <a:t>Must seek knowledge through study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1267F0-AFE6-480C-84E8-24C7116E6FC6}"/>
              </a:ext>
            </a:extLst>
          </p:cNvPr>
          <p:cNvSpPr/>
          <p:nvPr/>
        </p:nvSpPr>
        <p:spPr>
          <a:xfrm>
            <a:off x="0" y="0"/>
            <a:ext cx="26125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CA56B9-78EC-478B-8B59-31AF828E8F24}"/>
              </a:ext>
            </a:extLst>
          </p:cNvPr>
          <p:cNvSpPr/>
          <p:nvPr/>
        </p:nvSpPr>
        <p:spPr>
          <a:xfrm>
            <a:off x="11930743" y="0"/>
            <a:ext cx="26125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5AE8DD-EFBE-4745-BCF0-D9210E606755}"/>
              </a:ext>
            </a:extLst>
          </p:cNvPr>
          <p:cNvSpPr/>
          <p:nvPr/>
        </p:nvSpPr>
        <p:spPr>
          <a:xfrm>
            <a:off x="0" y="0"/>
            <a:ext cx="12092473" cy="3651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FEC547-30D1-4D43-9331-6AB2F6E55ACB}"/>
              </a:ext>
            </a:extLst>
          </p:cNvPr>
          <p:cNvSpPr/>
          <p:nvPr/>
        </p:nvSpPr>
        <p:spPr>
          <a:xfrm>
            <a:off x="-1" y="6190572"/>
            <a:ext cx="12092473" cy="3651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177150-52E9-4762-BAE8-EAAD01153BBD}"/>
              </a:ext>
            </a:extLst>
          </p:cNvPr>
          <p:cNvSpPr txBox="1"/>
          <p:nvPr/>
        </p:nvSpPr>
        <p:spPr>
          <a:xfrm>
            <a:off x="0" y="6552045"/>
            <a:ext cx="12192000" cy="30777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C12DE8-650B-4A4E-9F5B-294239956BA2}"/>
              </a:ext>
            </a:extLst>
          </p:cNvPr>
          <p:cNvCxnSpPr/>
          <p:nvPr/>
        </p:nvCxnSpPr>
        <p:spPr>
          <a:xfrm>
            <a:off x="438539" y="1362269"/>
            <a:ext cx="1129937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sunset in the background&#10;&#10;Description automatically generated">
            <a:extLst>
              <a:ext uri="{FF2B5EF4-FFF2-40B4-BE49-F238E27FC236}">
                <a16:creationId xmlns:a16="http://schemas.microsoft.com/office/drawing/2014/main" id="{66C07788-B293-4828-9809-43EE7FD394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162" y="1517706"/>
            <a:ext cx="5817748" cy="39780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234603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11806-8198-401D-8AA4-9A4BE27F3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539" y="523752"/>
            <a:ext cx="11299371" cy="76387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Inter" panose="020B0502030000000004" pitchFamily="34" charset="0"/>
                <a:ea typeface="Inter" panose="020B0502030000000004" pitchFamily="34" charset="0"/>
              </a:rPr>
              <a:t>“Unanswered” Prayers?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EA551-E7CD-4259-9F1F-F9C0E8B05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39" y="1517707"/>
            <a:ext cx="11299371" cy="459821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Pray for spiritual growth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Inter Medium" panose="020B0602030000000004" pitchFamily="34" charset="0"/>
                <a:ea typeface="Inter Medium" panose="020B0602030000000004" pitchFamily="34" charset="0"/>
              </a:rPr>
              <a:t>Must take spiritual food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Pray for salvation of sinners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Inter Medium" panose="020B0602030000000004" pitchFamily="34" charset="0"/>
                <a:ea typeface="Inter Medium" panose="020B0602030000000004" pitchFamily="34" charset="0"/>
              </a:rPr>
              <a:t>Must seek and study with them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Pray for unity of the church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Inter Medium" panose="020B0602030000000004" pitchFamily="34" charset="0"/>
                <a:ea typeface="Inter Medium" panose="020B0602030000000004" pitchFamily="34" charset="0"/>
              </a:rPr>
              <a:t>Must work for unity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Pray for church growth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Inter Medium" panose="020B0602030000000004" pitchFamily="34" charset="0"/>
                <a:ea typeface="Inter Medium" panose="020B0602030000000004" pitchFamily="34" charset="0"/>
              </a:rPr>
              <a:t>Must be a faithful member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1267F0-AFE6-480C-84E8-24C7116E6FC6}"/>
              </a:ext>
            </a:extLst>
          </p:cNvPr>
          <p:cNvSpPr/>
          <p:nvPr/>
        </p:nvSpPr>
        <p:spPr>
          <a:xfrm>
            <a:off x="0" y="0"/>
            <a:ext cx="26125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CA56B9-78EC-478B-8B59-31AF828E8F24}"/>
              </a:ext>
            </a:extLst>
          </p:cNvPr>
          <p:cNvSpPr/>
          <p:nvPr/>
        </p:nvSpPr>
        <p:spPr>
          <a:xfrm>
            <a:off x="11930743" y="0"/>
            <a:ext cx="26125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5AE8DD-EFBE-4745-BCF0-D9210E606755}"/>
              </a:ext>
            </a:extLst>
          </p:cNvPr>
          <p:cNvSpPr/>
          <p:nvPr/>
        </p:nvSpPr>
        <p:spPr>
          <a:xfrm>
            <a:off x="0" y="0"/>
            <a:ext cx="12092473" cy="3651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FEC547-30D1-4D43-9331-6AB2F6E55ACB}"/>
              </a:ext>
            </a:extLst>
          </p:cNvPr>
          <p:cNvSpPr/>
          <p:nvPr/>
        </p:nvSpPr>
        <p:spPr>
          <a:xfrm>
            <a:off x="-1" y="6190572"/>
            <a:ext cx="12092473" cy="3651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177150-52E9-4762-BAE8-EAAD01153BBD}"/>
              </a:ext>
            </a:extLst>
          </p:cNvPr>
          <p:cNvSpPr txBox="1"/>
          <p:nvPr/>
        </p:nvSpPr>
        <p:spPr>
          <a:xfrm>
            <a:off x="0" y="6552045"/>
            <a:ext cx="12192000" cy="30777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C12DE8-650B-4A4E-9F5B-294239956BA2}"/>
              </a:ext>
            </a:extLst>
          </p:cNvPr>
          <p:cNvCxnSpPr/>
          <p:nvPr/>
        </p:nvCxnSpPr>
        <p:spPr>
          <a:xfrm>
            <a:off x="438539" y="1362269"/>
            <a:ext cx="1129937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 sunset in the background&#10;&#10;Description automatically generated">
            <a:extLst>
              <a:ext uri="{FF2B5EF4-FFF2-40B4-BE49-F238E27FC236}">
                <a16:creationId xmlns:a16="http://schemas.microsoft.com/office/drawing/2014/main" id="{2E9960E3-5B6E-4B23-8BE6-720F759DE0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832" y="1517708"/>
            <a:ext cx="4735077" cy="45005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016984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11806-8198-401D-8AA4-9A4BE27F3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539" y="486428"/>
            <a:ext cx="11299371" cy="763871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EA551-E7CD-4259-9F1F-F9C0E8B05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39" y="1517707"/>
            <a:ext cx="11299371" cy="459821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Remember to pray for all things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Only those abiding in God’s will are heard by God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Jesus died for us!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All prayers go through Jesus to our Father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1267F0-AFE6-480C-84E8-24C7116E6FC6}"/>
              </a:ext>
            </a:extLst>
          </p:cNvPr>
          <p:cNvSpPr/>
          <p:nvPr/>
        </p:nvSpPr>
        <p:spPr>
          <a:xfrm>
            <a:off x="0" y="0"/>
            <a:ext cx="26125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CA56B9-78EC-478B-8B59-31AF828E8F24}"/>
              </a:ext>
            </a:extLst>
          </p:cNvPr>
          <p:cNvSpPr/>
          <p:nvPr/>
        </p:nvSpPr>
        <p:spPr>
          <a:xfrm>
            <a:off x="11930743" y="0"/>
            <a:ext cx="26125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5AE8DD-EFBE-4745-BCF0-D9210E606755}"/>
              </a:ext>
            </a:extLst>
          </p:cNvPr>
          <p:cNvSpPr/>
          <p:nvPr/>
        </p:nvSpPr>
        <p:spPr>
          <a:xfrm>
            <a:off x="0" y="0"/>
            <a:ext cx="12092473" cy="3651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FEC547-30D1-4D43-9331-6AB2F6E55ACB}"/>
              </a:ext>
            </a:extLst>
          </p:cNvPr>
          <p:cNvSpPr/>
          <p:nvPr/>
        </p:nvSpPr>
        <p:spPr>
          <a:xfrm>
            <a:off x="-1" y="6190572"/>
            <a:ext cx="12092473" cy="3651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177150-52E9-4762-BAE8-EAAD01153BBD}"/>
              </a:ext>
            </a:extLst>
          </p:cNvPr>
          <p:cNvSpPr txBox="1"/>
          <p:nvPr/>
        </p:nvSpPr>
        <p:spPr>
          <a:xfrm>
            <a:off x="0" y="6552045"/>
            <a:ext cx="12192000" cy="30777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C12DE8-650B-4A4E-9F5B-294239956BA2}"/>
              </a:ext>
            </a:extLst>
          </p:cNvPr>
          <p:cNvCxnSpPr/>
          <p:nvPr/>
        </p:nvCxnSpPr>
        <p:spPr>
          <a:xfrm>
            <a:off x="438539" y="1362269"/>
            <a:ext cx="1129937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A picture containing floor, food&#10;&#10;Description automatically generated">
            <a:extLst>
              <a:ext uri="{FF2B5EF4-FFF2-40B4-BE49-F238E27FC236}">
                <a16:creationId xmlns:a16="http://schemas.microsoft.com/office/drawing/2014/main" id="{06B63C0D-7F5A-4F88-878B-1D02EDE423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90" y="3965511"/>
            <a:ext cx="11283819" cy="20909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89577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11806-8198-401D-8AA4-9A4BE27F3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539" y="523752"/>
            <a:ext cx="11299371" cy="763871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Inter" panose="020B0502030000000004" pitchFamily="34" charset="0"/>
                <a:ea typeface="Inter" panose="020B0502030000000004" pitchFamily="34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EA551-E7CD-4259-9F1F-F9C0E8B05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39" y="1517707"/>
            <a:ext cx="11299371" cy="4598211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What is prayer?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Inter" panose="020B0502030000000004" pitchFamily="34" charset="0"/>
                <a:ea typeface="Inter" panose="020B0502030000000004" pitchFamily="34" charset="0"/>
              </a:rPr>
              <a:t>A spiritual communion</a:t>
            </a:r>
            <a:br>
              <a:rPr lang="en-US" sz="3000" dirty="0">
                <a:latin typeface="Inter" panose="020B0502030000000004" pitchFamily="34" charset="0"/>
                <a:ea typeface="Inter" panose="020B0502030000000004" pitchFamily="34" charset="0"/>
              </a:rPr>
            </a:br>
            <a:r>
              <a:rPr lang="en-US" sz="3000" dirty="0">
                <a:latin typeface="Inter" panose="020B0502030000000004" pitchFamily="34" charset="0"/>
                <a:ea typeface="Inter" panose="020B0502030000000004" pitchFamily="34" charset="0"/>
              </a:rPr>
              <a:t>with God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1267F0-AFE6-480C-84E8-24C7116E6FC6}"/>
              </a:ext>
            </a:extLst>
          </p:cNvPr>
          <p:cNvSpPr/>
          <p:nvPr/>
        </p:nvSpPr>
        <p:spPr>
          <a:xfrm>
            <a:off x="0" y="0"/>
            <a:ext cx="26125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CA56B9-78EC-478B-8B59-31AF828E8F24}"/>
              </a:ext>
            </a:extLst>
          </p:cNvPr>
          <p:cNvSpPr/>
          <p:nvPr/>
        </p:nvSpPr>
        <p:spPr>
          <a:xfrm>
            <a:off x="11930743" y="0"/>
            <a:ext cx="26125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5AE8DD-EFBE-4745-BCF0-D9210E606755}"/>
              </a:ext>
            </a:extLst>
          </p:cNvPr>
          <p:cNvSpPr/>
          <p:nvPr/>
        </p:nvSpPr>
        <p:spPr>
          <a:xfrm>
            <a:off x="0" y="0"/>
            <a:ext cx="12092473" cy="3651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FEC547-30D1-4D43-9331-6AB2F6E55ACB}"/>
              </a:ext>
            </a:extLst>
          </p:cNvPr>
          <p:cNvSpPr/>
          <p:nvPr/>
        </p:nvSpPr>
        <p:spPr>
          <a:xfrm>
            <a:off x="-1" y="6190572"/>
            <a:ext cx="12092473" cy="3651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177150-52E9-4762-BAE8-EAAD01153BBD}"/>
              </a:ext>
            </a:extLst>
          </p:cNvPr>
          <p:cNvSpPr txBox="1"/>
          <p:nvPr/>
        </p:nvSpPr>
        <p:spPr>
          <a:xfrm>
            <a:off x="0" y="6552045"/>
            <a:ext cx="12192000" cy="30777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C12DE8-650B-4A4E-9F5B-294239956BA2}"/>
              </a:ext>
            </a:extLst>
          </p:cNvPr>
          <p:cNvCxnSpPr/>
          <p:nvPr/>
        </p:nvCxnSpPr>
        <p:spPr>
          <a:xfrm>
            <a:off x="438539" y="1362269"/>
            <a:ext cx="1129937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6987AC0E-75BA-42D1-9B89-8AB558E21F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0458" y="1482349"/>
            <a:ext cx="6463004" cy="4588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466576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11806-8198-401D-8AA4-9A4BE27F3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539" y="523752"/>
            <a:ext cx="11299371" cy="763871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Inter" panose="020B0502030000000004" pitchFamily="34" charset="0"/>
                <a:ea typeface="Inter" panose="020B0502030000000004" pitchFamily="34" charset="0"/>
              </a:rPr>
              <a:t>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EA551-E7CD-4259-9F1F-F9C0E8B05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39" y="1517707"/>
            <a:ext cx="11299371" cy="4598211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Prayer Includes: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Inter" panose="020B0502030000000004" pitchFamily="34" charset="0"/>
                <a:ea typeface="Inter" panose="020B0502030000000004" pitchFamily="34" charset="0"/>
              </a:rPr>
              <a:t>Praise</a:t>
            </a:r>
          </a:p>
          <a:p>
            <a:pPr lvl="2">
              <a:lnSpc>
                <a:spcPct val="100000"/>
              </a:lnSpc>
            </a:pPr>
            <a:r>
              <a:rPr lang="en-US" sz="28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Matthew 6:9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Inter" panose="020B0502030000000004" pitchFamily="34" charset="0"/>
                <a:ea typeface="Inter" panose="020B0502030000000004" pitchFamily="34" charset="0"/>
              </a:rPr>
              <a:t>Thanks</a:t>
            </a:r>
          </a:p>
          <a:p>
            <a:pPr lvl="2">
              <a:lnSpc>
                <a:spcPct val="100000"/>
              </a:lnSpc>
            </a:pPr>
            <a:r>
              <a:rPr lang="en-US" sz="28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Ephesians 5:20</a:t>
            </a:r>
          </a:p>
          <a:p>
            <a:pPr lvl="2">
              <a:lnSpc>
                <a:spcPct val="100000"/>
              </a:lnSpc>
            </a:pPr>
            <a:r>
              <a:rPr lang="en-US" sz="28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1 Thessalonians 5:17-18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Inter" panose="020B0502030000000004" pitchFamily="34" charset="0"/>
                <a:ea typeface="Inter" panose="020B0502030000000004" pitchFamily="34" charset="0"/>
              </a:rPr>
              <a:t>Confession of sins</a:t>
            </a:r>
          </a:p>
          <a:p>
            <a:pPr lvl="2">
              <a:lnSpc>
                <a:spcPct val="100000"/>
              </a:lnSpc>
            </a:pPr>
            <a:r>
              <a:rPr lang="en-US" sz="28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1 John 1:9</a:t>
            </a:r>
          </a:p>
          <a:p>
            <a:pPr lvl="2">
              <a:lnSpc>
                <a:spcPct val="100000"/>
              </a:lnSpc>
            </a:pPr>
            <a:r>
              <a:rPr lang="en-US" sz="28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Acts 8:22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1267F0-AFE6-480C-84E8-24C7116E6FC6}"/>
              </a:ext>
            </a:extLst>
          </p:cNvPr>
          <p:cNvSpPr/>
          <p:nvPr/>
        </p:nvSpPr>
        <p:spPr>
          <a:xfrm>
            <a:off x="0" y="0"/>
            <a:ext cx="26125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CA56B9-78EC-478B-8B59-31AF828E8F24}"/>
              </a:ext>
            </a:extLst>
          </p:cNvPr>
          <p:cNvSpPr/>
          <p:nvPr/>
        </p:nvSpPr>
        <p:spPr>
          <a:xfrm>
            <a:off x="11930743" y="0"/>
            <a:ext cx="26125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5AE8DD-EFBE-4745-BCF0-D9210E606755}"/>
              </a:ext>
            </a:extLst>
          </p:cNvPr>
          <p:cNvSpPr/>
          <p:nvPr/>
        </p:nvSpPr>
        <p:spPr>
          <a:xfrm>
            <a:off x="0" y="0"/>
            <a:ext cx="12092473" cy="3651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FEC547-30D1-4D43-9331-6AB2F6E55ACB}"/>
              </a:ext>
            </a:extLst>
          </p:cNvPr>
          <p:cNvSpPr/>
          <p:nvPr/>
        </p:nvSpPr>
        <p:spPr>
          <a:xfrm>
            <a:off x="-1" y="6190572"/>
            <a:ext cx="12092473" cy="3651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177150-52E9-4762-BAE8-EAAD01153BBD}"/>
              </a:ext>
            </a:extLst>
          </p:cNvPr>
          <p:cNvSpPr txBox="1"/>
          <p:nvPr/>
        </p:nvSpPr>
        <p:spPr>
          <a:xfrm>
            <a:off x="0" y="6552045"/>
            <a:ext cx="12192000" cy="30777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C12DE8-650B-4A4E-9F5B-294239956BA2}"/>
              </a:ext>
            </a:extLst>
          </p:cNvPr>
          <p:cNvCxnSpPr/>
          <p:nvPr/>
        </p:nvCxnSpPr>
        <p:spPr>
          <a:xfrm>
            <a:off x="438539" y="1362269"/>
            <a:ext cx="1129937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object&#10;&#10;Description automatically generated">
            <a:extLst>
              <a:ext uri="{FF2B5EF4-FFF2-40B4-BE49-F238E27FC236}">
                <a16:creationId xmlns:a16="http://schemas.microsoft.com/office/drawing/2014/main" id="{A0403C1B-0BC9-4808-99D2-E8B0AEEFC3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650" y="1517707"/>
            <a:ext cx="6026024" cy="45574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284438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11806-8198-401D-8AA4-9A4BE27F3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539" y="523752"/>
            <a:ext cx="11299371" cy="763871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Inter" panose="020B0502030000000004" pitchFamily="34" charset="0"/>
                <a:ea typeface="Inter" panose="020B0502030000000004" pitchFamily="34" charset="0"/>
              </a:rPr>
              <a:t>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EA551-E7CD-4259-9F1F-F9C0E8B05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39" y="1517707"/>
            <a:ext cx="11299371" cy="4598211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Prayer Includes: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Inter" panose="020B0502030000000004" pitchFamily="34" charset="0"/>
                <a:ea typeface="Inter" panose="020B0502030000000004" pitchFamily="34" charset="0"/>
              </a:rPr>
              <a:t>Supplication</a:t>
            </a:r>
          </a:p>
          <a:p>
            <a:pPr lvl="2">
              <a:lnSpc>
                <a:spcPct val="100000"/>
              </a:lnSpc>
            </a:pPr>
            <a:r>
              <a:rPr lang="en-US" sz="28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Luke 22:40-44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Inter" panose="020B0502030000000004" pitchFamily="34" charset="0"/>
                <a:ea typeface="Inter" panose="020B0502030000000004" pitchFamily="34" charset="0"/>
              </a:rPr>
              <a:t>Intercession</a:t>
            </a:r>
          </a:p>
          <a:p>
            <a:pPr lvl="2">
              <a:lnSpc>
                <a:spcPct val="100000"/>
              </a:lnSpc>
            </a:pPr>
            <a:r>
              <a:rPr lang="en-US" sz="28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Romans 15:30-31</a:t>
            </a:r>
          </a:p>
          <a:p>
            <a:pPr lvl="2">
              <a:lnSpc>
                <a:spcPct val="100000"/>
              </a:lnSpc>
            </a:pPr>
            <a:r>
              <a:rPr lang="en-US" sz="28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Luke 23:34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1267F0-AFE6-480C-84E8-24C7116E6FC6}"/>
              </a:ext>
            </a:extLst>
          </p:cNvPr>
          <p:cNvSpPr/>
          <p:nvPr/>
        </p:nvSpPr>
        <p:spPr>
          <a:xfrm>
            <a:off x="0" y="0"/>
            <a:ext cx="26125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CA56B9-78EC-478B-8B59-31AF828E8F24}"/>
              </a:ext>
            </a:extLst>
          </p:cNvPr>
          <p:cNvSpPr/>
          <p:nvPr/>
        </p:nvSpPr>
        <p:spPr>
          <a:xfrm>
            <a:off x="11930743" y="0"/>
            <a:ext cx="26125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5AE8DD-EFBE-4745-BCF0-D9210E606755}"/>
              </a:ext>
            </a:extLst>
          </p:cNvPr>
          <p:cNvSpPr/>
          <p:nvPr/>
        </p:nvSpPr>
        <p:spPr>
          <a:xfrm>
            <a:off x="0" y="0"/>
            <a:ext cx="12092473" cy="3651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FEC547-30D1-4D43-9331-6AB2F6E55ACB}"/>
              </a:ext>
            </a:extLst>
          </p:cNvPr>
          <p:cNvSpPr/>
          <p:nvPr/>
        </p:nvSpPr>
        <p:spPr>
          <a:xfrm>
            <a:off x="-1" y="6190572"/>
            <a:ext cx="12092473" cy="3651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177150-52E9-4762-BAE8-EAAD01153BBD}"/>
              </a:ext>
            </a:extLst>
          </p:cNvPr>
          <p:cNvSpPr txBox="1"/>
          <p:nvPr/>
        </p:nvSpPr>
        <p:spPr>
          <a:xfrm>
            <a:off x="0" y="6552045"/>
            <a:ext cx="12192000" cy="30777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C12DE8-650B-4A4E-9F5B-294239956BA2}"/>
              </a:ext>
            </a:extLst>
          </p:cNvPr>
          <p:cNvCxnSpPr/>
          <p:nvPr/>
        </p:nvCxnSpPr>
        <p:spPr>
          <a:xfrm>
            <a:off x="438539" y="1362269"/>
            <a:ext cx="1129937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object&#10;&#10;Description automatically generated">
            <a:extLst>
              <a:ext uri="{FF2B5EF4-FFF2-40B4-BE49-F238E27FC236}">
                <a16:creationId xmlns:a16="http://schemas.microsoft.com/office/drawing/2014/main" id="{2019A1F4-D3B7-4590-82B7-F2704E0FC1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650" y="1517707"/>
            <a:ext cx="6026024" cy="45574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320273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11806-8198-401D-8AA4-9A4BE27F3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539" y="523752"/>
            <a:ext cx="11299371" cy="763871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Inter" panose="020B0502030000000004" pitchFamily="34" charset="0"/>
                <a:ea typeface="Inter" panose="020B0502030000000004" pitchFamily="34" charset="0"/>
              </a:rPr>
              <a:t>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EA551-E7CD-4259-9F1F-F9C0E8B05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39" y="1517707"/>
            <a:ext cx="11299371" cy="459821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God’s will</a:t>
            </a:r>
            <a:b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</a:b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 concerning prayer: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Inter" panose="020B0502030000000004" pitchFamily="34" charset="0"/>
                <a:ea typeface="Inter" panose="020B0502030000000004" pitchFamily="34" charset="0"/>
              </a:rPr>
              <a:t>Pray continuously</a:t>
            </a:r>
          </a:p>
          <a:p>
            <a:pPr lvl="2">
              <a:lnSpc>
                <a:spcPct val="100000"/>
              </a:lnSpc>
            </a:pPr>
            <a:r>
              <a:rPr lang="en-US" sz="28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Luke 18:1-7</a:t>
            </a:r>
          </a:p>
          <a:p>
            <a:pPr lvl="2">
              <a:lnSpc>
                <a:spcPct val="100000"/>
              </a:lnSpc>
            </a:pPr>
            <a:r>
              <a:rPr lang="en-US" sz="28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1 Timothy 2:1-2, 8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1267F0-AFE6-480C-84E8-24C7116E6FC6}"/>
              </a:ext>
            </a:extLst>
          </p:cNvPr>
          <p:cNvSpPr/>
          <p:nvPr/>
        </p:nvSpPr>
        <p:spPr>
          <a:xfrm>
            <a:off x="0" y="0"/>
            <a:ext cx="26125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CA56B9-78EC-478B-8B59-31AF828E8F24}"/>
              </a:ext>
            </a:extLst>
          </p:cNvPr>
          <p:cNvSpPr/>
          <p:nvPr/>
        </p:nvSpPr>
        <p:spPr>
          <a:xfrm>
            <a:off x="11930743" y="0"/>
            <a:ext cx="26125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5AE8DD-EFBE-4745-BCF0-D9210E606755}"/>
              </a:ext>
            </a:extLst>
          </p:cNvPr>
          <p:cNvSpPr/>
          <p:nvPr/>
        </p:nvSpPr>
        <p:spPr>
          <a:xfrm>
            <a:off x="0" y="0"/>
            <a:ext cx="12092473" cy="3651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FEC547-30D1-4D43-9331-6AB2F6E55ACB}"/>
              </a:ext>
            </a:extLst>
          </p:cNvPr>
          <p:cNvSpPr/>
          <p:nvPr/>
        </p:nvSpPr>
        <p:spPr>
          <a:xfrm>
            <a:off x="-1" y="6190572"/>
            <a:ext cx="12092473" cy="3651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177150-52E9-4762-BAE8-EAAD01153BBD}"/>
              </a:ext>
            </a:extLst>
          </p:cNvPr>
          <p:cNvSpPr txBox="1"/>
          <p:nvPr/>
        </p:nvSpPr>
        <p:spPr>
          <a:xfrm>
            <a:off x="0" y="6552045"/>
            <a:ext cx="12192000" cy="30777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C12DE8-650B-4A4E-9F5B-294239956BA2}"/>
              </a:ext>
            </a:extLst>
          </p:cNvPr>
          <p:cNvCxnSpPr/>
          <p:nvPr/>
        </p:nvCxnSpPr>
        <p:spPr>
          <a:xfrm>
            <a:off x="438539" y="1362269"/>
            <a:ext cx="1129937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object&#10;&#10;Description automatically generated">
            <a:extLst>
              <a:ext uri="{FF2B5EF4-FFF2-40B4-BE49-F238E27FC236}">
                <a16:creationId xmlns:a16="http://schemas.microsoft.com/office/drawing/2014/main" id="{6AF1575E-A708-4255-9198-367A28C993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650" y="1517707"/>
            <a:ext cx="6026024" cy="45574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246613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11806-8198-401D-8AA4-9A4BE27F3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539" y="523752"/>
            <a:ext cx="11299371" cy="76387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Inter" panose="020B0502030000000004" pitchFamily="34" charset="0"/>
                <a:ea typeface="Inter" panose="020B0502030000000004" pitchFamily="34" charset="0"/>
              </a:rPr>
              <a:t>Whose Prayer Will God Not Hear?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EA551-E7CD-4259-9F1F-F9C0E8B05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39" y="1517707"/>
            <a:ext cx="11299371" cy="459821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Those who turn away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Proverbs 28:9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Wickedness in heart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Psalms 66:18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Those who are proud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Job 35:12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Sinners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John 9:31</a:t>
            </a:r>
          </a:p>
          <a:p>
            <a:pPr>
              <a:lnSpc>
                <a:spcPct val="100000"/>
              </a:lnSpc>
            </a:pPr>
            <a:endParaRPr lang="en-US" sz="3200" dirty="0">
              <a:solidFill>
                <a:srgbClr val="C00000"/>
              </a:solidFill>
              <a:latin typeface="Inter Medium" panose="020B0602030000000004" pitchFamily="34" charset="0"/>
              <a:ea typeface="Inter Medium" panose="020B06020300000000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1267F0-AFE6-480C-84E8-24C7116E6FC6}"/>
              </a:ext>
            </a:extLst>
          </p:cNvPr>
          <p:cNvSpPr/>
          <p:nvPr/>
        </p:nvSpPr>
        <p:spPr>
          <a:xfrm>
            <a:off x="0" y="0"/>
            <a:ext cx="26125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CA56B9-78EC-478B-8B59-31AF828E8F24}"/>
              </a:ext>
            </a:extLst>
          </p:cNvPr>
          <p:cNvSpPr/>
          <p:nvPr/>
        </p:nvSpPr>
        <p:spPr>
          <a:xfrm>
            <a:off x="11930743" y="0"/>
            <a:ext cx="26125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5AE8DD-EFBE-4745-BCF0-D9210E606755}"/>
              </a:ext>
            </a:extLst>
          </p:cNvPr>
          <p:cNvSpPr/>
          <p:nvPr/>
        </p:nvSpPr>
        <p:spPr>
          <a:xfrm>
            <a:off x="0" y="0"/>
            <a:ext cx="12092473" cy="3651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FEC547-30D1-4D43-9331-6AB2F6E55ACB}"/>
              </a:ext>
            </a:extLst>
          </p:cNvPr>
          <p:cNvSpPr/>
          <p:nvPr/>
        </p:nvSpPr>
        <p:spPr>
          <a:xfrm>
            <a:off x="-1" y="6190572"/>
            <a:ext cx="12092473" cy="3651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177150-52E9-4762-BAE8-EAAD01153BBD}"/>
              </a:ext>
            </a:extLst>
          </p:cNvPr>
          <p:cNvSpPr txBox="1"/>
          <p:nvPr/>
        </p:nvSpPr>
        <p:spPr>
          <a:xfrm>
            <a:off x="0" y="6552045"/>
            <a:ext cx="12192000" cy="30777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C12DE8-650B-4A4E-9F5B-294239956BA2}"/>
              </a:ext>
            </a:extLst>
          </p:cNvPr>
          <p:cNvCxnSpPr/>
          <p:nvPr/>
        </p:nvCxnSpPr>
        <p:spPr>
          <a:xfrm>
            <a:off x="438539" y="1362269"/>
            <a:ext cx="1129937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A close up of text on a black surface&#10;&#10;Description automatically generated">
            <a:extLst>
              <a:ext uri="{FF2B5EF4-FFF2-40B4-BE49-F238E27FC236}">
                <a16:creationId xmlns:a16="http://schemas.microsoft.com/office/drawing/2014/main" id="{98A65D11-5DA4-43ED-916E-C5E00EED32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78" y="1524690"/>
            <a:ext cx="4556449" cy="45564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042056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11806-8198-401D-8AA4-9A4BE27F3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539" y="523752"/>
            <a:ext cx="11299371" cy="76387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Inter" panose="020B0502030000000004" pitchFamily="34" charset="0"/>
                <a:ea typeface="Inter" panose="020B0502030000000004" pitchFamily="34" charset="0"/>
              </a:rPr>
              <a:t>Whose Prayer Will God Not Hear?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EA551-E7CD-4259-9F1F-F9C0E8B05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39" y="1517707"/>
            <a:ext cx="11299371" cy="459821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Willful, impenitent sinners</a:t>
            </a:r>
            <a:b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</a:b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 do NOT have God’s ear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Proverbs 28:9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Psalms 66:18-19; 109:7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Job 27:8-9; 35:13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Isaiah 1:11-15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John 16:23-27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1 John 3:21-22</a:t>
            </a:r>
            <a:endParaRPr lang="en-US" sz="3200" dirty="0">
              <a:solidFill>
                <a:srgbClr val="C00000"/>
              </a:solidFill>
              <a:latin typeface="Inter Medium" panose="020B0602030000000004" pitchFamily="34" charset="0"/>
              <a:ea typeface="Inter Medium" panose="020B06020300000000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1267F0-AFE6-480C-84E8-24C7116E6FC6}"/>
              </a:ext>
            </a:extLst>
          </p:cNvPr>
          <p:cNvSpPr/>
          <p:nvPr/>
        </p:nvSpPr>
        <p:spPr>
          <a:xfrm>
            <a:off x="0" y="0"/>
            <a:ext cx="26125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CA56B9-78EC-478B-8B59-31AF828E8F24}"/>
              </a:ext>
            </a:extLst>
          </p:cNvPr>
          <p:cNvSpPr/>
          <p:nvPr/>
        </p:nvSpPr>
        <p:spPr>
          <a:xfrm>
            <a:off x="11930743" y="0"/>
            <a:ext cx="26125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5AE8DD-EFBE-4745-BCF0-D9210E606755}"/>
              </a:ext>
            </a:extLst>
          </p:cNvPr>
          <p:cNvSpPr/>
          <p:nvPr/>
        </p:nvSpPr>
        <p:spPr>
          <a:xfrm>
            <a:off x="0" y="0"/>
            <a:ext cx="12092473" cy="3651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FEC547-30D1-4D43-9331-6AB2F6E55ACB}"/>
              </a:ext>
            </a:extLst>
          </p:cNvPr>
          <p:cNvSpPr/>
          <p:nvPr/>
        </p:nvSpPr>
        <p:spPr>
          <a:xfrm>
            <a:off x="-1" y="6190572"/>
            <a:ext cx="12092473" cy="3651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177150-52E9-4762-BAE8-EAAD01153BBD}"/>
              </a:ext>
            </a:extLst>
          </p:cNvPr>
          <p:cNvSpPr txBox="1"/>
          <p:nvPr/>
        </p:nvSpPr>
        <p:spPr>
          <a:xfrm>
            <a:off x="0" y="6552045"/>
            <a:ext cx="12192000" cy="30777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C12DE8-650B-4A4E-9F5B-294239956BA2}"/>
              </a:ext>
            </a:extLst>
          </p:cNvPr>
          <p:cNvCxnSpPr/>
          <p:nvPr/>
        </p:nvCxnSpPr>
        <p:spPr>
          <a:xfrm>
            <a:off x="438539" y="1362269"/>
            <a:ext cx="1129937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text on a black surface&#10;&#10;Description automatically generated">
            <a:extLst>
              <a:ext uri="{FF2B5EF4-FFF2-40B4-BE49-F238E27FC236}">
                <a16:creationId xmlns:a16="http://schemas.microsoft.com/office/drawing/2014/main" id="{EFECFB11-93DF-4A6B-8B37-212F0D9B42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78" y="1524690"/>
            <a:ext cx="4556449" cy="45564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787333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11806-8198-401D-8AA4-9A4BE27F3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539" y="523752"/>
            <a:ext cx="11299371" cy="76387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Inter" panose="020B0502030000000004" pitchFamily="34" charset="0"/>
                <a:ea typeface="Inter" panose="020B0502030000000004" pitchFamily="34" charset="0"/>
              </a:rPr>
              <a:t>Whose Prayer Will God Hear?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EA551-E7CD-4259-9F1F-F9C0E8B05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39" y="1517707"/>
            <a:ext cx="11299371" cy="459821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Those who worship Him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John 9:31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The humble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Psalms 9:12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The righteous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1 Peter 3:12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Those who keep His commandments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1 John 3:22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1267F0-AFE6-480C-84E8-24C7116E6FC6}"/>
              </a:ext>
            </a:extLst>
          </p:cNvPr>
          <p:cNvSpPr/>
          <p:nvPr/>
        </p:nvSpPr>
        <p:spPr>
          <a:xfrm>
            <a:off x="0" y="0"/>
            <a:ext cx="26125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CA56B9-78EC-478B-8B59-31AF828E8F24}"/>
              </a:ext>
            </a:extLst>
          </p:cNvPr>
          <p:cNvSpPr/>
          <p:nvPr/>
        </p:nvSpPr>
        <p:spPr>
          <a:xfrm>
            <a:off x="11930743" y="0"/>
            <a:ext cx="26125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5AE8DD-EFBE-4745-BCF0-D9210E606755}"/>
              </a:ext>
            </a:extLst>
          </p:cNvPr>
          <p:cNvSpPr/>
          <p:nvPr/>
        </p:nvSpPr>
        <p:spPr>
          <a:xfrm>
            <a:off x="0" y="0"/>
            <a:ext cx="12092473" cy="3651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FEC547-30D1-4D43-9331-6AB2F6E55ACB}"/>
              </a:ext>
            </a:extLst>
          </p:cNvPr>
          <p:cNvSpPr/>
          <p:nvPr/>
        </p:nvSpPr>
        <p:spPr>
          <a:xfrm>
            <a:off x="-1" y="6190572"/>
            <a:ext cx="12092473" cy="3651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177150-52E9-4762-BAE8-EAAD01153BBD}"/>
              </a:ext>
            </a:extLst>
          </p:cNvPr>
          <p:cNvSpPr txBox="1"/>
          <p:nvPr/>
        </p:nvSpPr>
        <p:spPr>
          <a:xfrm>
            <a:off x="0" y="6552045"/>
            <a:ext cx="12192000" cy="30777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C12DE8-650B-4A4E-9F5B-294239956BA2}"/>
              </a:ext>
            </a:extLst>
          </p:cNvPr>
          <p:cNvCxnSpPr/>
          <p:nvPr/>
        </p:nvCxnSpPr>
        <p:spPr>
          <a:xfrm>
            <a:off x="438539" y="1362269"/>
            <a:ext cx="1129937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erson looking at the camera&#10;&#10;Description automatically generated">
            <a:extLst>
              <a:ext uri="{FF2B5EF4-FFF2-40B4-BE49-F238E27FC236}">
                <a16:creationId xmlns:a16="http://schemas.microsoft.com/office/drawing/2014/main" id="{120F3573-D50F-4396-879C-A5F01487FE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666" y="1517706"/>
            <a:ext cx="5977244" cy="34555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078114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11806-8198-401D-8AA4-9A4BE27F3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539" y="523752"/>
            <a:ext cx="11299371" cy="76387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Inter" panose="020B0502030000000004" pitchFamily="34" charset="0"/>
                <a:ea typeface="Inter" panose="020B0502030000000004" pitchFamily="34" charset="0"/>
              </a:rPr>
              <a:t>How Then Shall We Pray?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EA551-E7CD-4259-9F1F-F9C0E8B05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39" y="1517707"/>
            <a:ext cx="11299371" cy="459821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In faith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James 1:6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In harmony with God’s will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1 John 5:14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In the name of Christ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Colossians 3:17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In the spirit of sincerity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Matthew 6:5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1267F0-AFE6-480C-84E8-24C7116E6FC6}"/>
              </a:ext>
            </a:extLst>
          </p:cNvPr>
          <p:cNvSpPr/>
          <p:nvPr/>
        </p:nvSpPr>
        <p:spPr>
          <a:xfrm>
            <a:off x="0" y="0"/>
            <a:ext cx="26125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CA56B9-78EC-478B-8B59-31AF828E8F24}"/>
              </a:ext>
            </a:extLst>
          </p:cNvPr>
          <p:cNvSpPr/>
          <p:nvPr/>
        </p:nvSpPr>
        <p:spPr>
          <a:xfrm>
            <a:off x="11930743" y="0"/>
            <a:ext cx="26125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5AE8DD-EFBE-4745-BCF0-D9210E606755}"/>
              </a:ext>
            </a:extLst>
          </p:cNvPr>
          <p:cNvSpPr/>
          <p:nvPr/>
        </p:nvSpPr>
        <p:spPr>
          <a:xfrm>
            <a:off x="0" y="0"/>
            <a:ext cx="12092473" cy="3651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FEC547-30D1-4D43-9331-6AB2F6E55ACB}"/>
              </a:ext>
            </a:extLst>
          </p:cNvPr>
          <p:cNvSpPr/>
          <p:nvPr/>
        </p:nvSpPr>
        <p:spPr>
          <a:xfrm>
            <a:off x="-1" y="6190572"/>
            <a:ext cx="12092473" cy="3651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177150-52E9-4762-BAE8-EAAD01153BBD}"/>
              </a:ext>
            </a:extLst>
          </p:cNvPr>
          <p:cNvSpPr txBox="1"/>
          <p:nvPr/>
        </p:nvSpPr>
        <p:spPr>
          <a:xfrm>
            <a:off x="0" y="6552045"/>
            <a:ext cx="12192000" cy="30777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C12DE8-650B-4A4E-9F5B-294239956BA2}"/>
              </a:ext>
            </a:extLst>
          </p:cNvPr>
          <p:cNvCxnSpPr/>
          <p:nvPr/>
        </p:nvCxnSpPr>
        <p:spPr>
          <a:xfrm>
            <a:off x="438539" y="1362269"/>
            <a:ext cx="1129937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table, person, wooden, sitting&#10;&#10;Description automatically generated">
            <a:extLst>
              <a:ext uri="{FF2B5EF4-FFF2-40B4-BE49-F238E27FC236}">
                <a16:creationId xmlns:a16="http://schemas.microsoft.com/office/drawing/2014/main" id="{33B0A41A-FB1A-49C6-BE8F-58EAB4E41E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5464" y="1517707"/>
            <a:ext cx="5758862" cy="45982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312173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504</Words>
  <Application>Microsoft Office PowerPoint</Application>
  <PresentationFormat>Widescreen</PresentationFormat>
  <Paragraphs>99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Inter</vt:lpstr>
      <vt:lpstr>Inter Medium</vt:lpstr>
      <vt:lpstr>Wingdings</vt:lpstr>
      <vt:lpstr>Office Theme</vt:lpstr>
      <vt:lpstr>Prayer</vt:lpstr>
      <vt:lpstr>Introduction</vt:lpstr>
      <vt:lpstr>Prayer</vt:lpstr>
      <vt:lpstr>Prayer</vt:lpstr>
      <vt:lpstr>Prayer</vt:lpstr>
      <vt:lpstr>Whose Prayer Will God Not Hear?</vt:lpstr>
      <vt:lpstr>Whose Prayer Will God Not Hear?</vt:lpstr>
      <vt:lpstr>Whose Prayer Will God Hear?</vt:lpstr>
      <vt:lpstr>How Then Shall We Pray?</vt:lpstr>
      <vt:lpstr>“Unanswered” Prayers?</vt:lpstr>
      <vt:lpstr>“Unanswered” Prayers?</vt:lpstr>
      <vt:lpstr>PRAYER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Prayer</dc:title>
  <dc:creator>Richard Thetford</dc:creator>
  <cp:lastModifiedBy>Richard Thetford</cp:lastModifiedBy>
  <cp:revision>21</cp:revision>
  <dcterms:created xsi:type="dcterms:W3CDTF">2020-01-13T22:44:20Z</dcterms:created>
  <dcterms:modified xsi:type="dcterms:W3CDTF">2021-08-23T00:36:57Z</dcterms:modified>
</cp:coreProperties>
</file>