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027E4-4237-4C83-ACCD-53D7EBA92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A9DFCA-081E-44FF-BE99-9C9CBB5FA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9DB6C-0643-4E2E-AD8D-46CA58330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DF8B-CC89-48A1-B99F-16E324A0073A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B60A6-2BF1-42AA-9361-0CF91EFE5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CBDF3-B837-4770-8076-17DB29FB8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89BE-2DCC-4F51-BC04-05CF459BC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00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D15D9-F5A6-41D5-927B-4592560CF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DD9181-CF10-4EA0-AC60-AC48AF4AED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17684-EACE-4F2F-A8C9-E9D740D99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DF8B-CC89-48A1-B99F-16E324A0073A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B0DC8-9B4E-4AD4-9F18-1121F1C4D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E56C7-26F2-42FD-905D-61A931B8B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89BE-2DCC-4F51-BC04-05CF459BC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51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DC3D88-2AE0-4BD5-9BDA-BEAE863F60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AEC7F6-83D5-4A51-86E3-AA52DA58BE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D8B5E-E71D-43BA-B19E-FB9DA50D9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DF8B-CC89-48A1-B99F-16E324A0073A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3F89E-5E7E-4D7C-8755-221FA4C6F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DB53E-5F52-47E7-8BA4-F21677F77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89BE-2DCC-4F51-BC04-05CF459BC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69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855D0-E6F4-49AC-A026-292569442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77395-9133-46C0-9C24-737852110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A53C9-031D-4316-9138-18BE6379F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DF8B-CC89-48A1-B99F-16E324A0073A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0ECC0-A622-453F-9823-8937F4AAE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EBAC0-D4B5-4F76-9BDE-39CA50836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89BE-2DCC-4F51-BC04-05CF459BC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14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AD6F8-8988-443E-A5DE-D4AE58E9D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DBE7E-14A8-4471-9518-9C9D5D334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B830A-5501-45A9-8908-D27E890F6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DF8B-CC89-48A1-B99F-16E324A0073A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7707B-54F8-4C9F-B57A-E4C0F0BA5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0DDC2-50D5-47BF-8040-66EBF4FA8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89BE-2DCC-4F51-BC04-05CF459BC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4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6B3EA-4440-4486-95FD-7897C5CDC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01B89-AEC6-4824-BE6B-00EA34694B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FA39A1-3712-44F7-B06E-FA2089AB84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95DD6-0D3B-4114-9D29-1A948830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DF8B-CC89-48A1-B99F-16E324A0073A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1B629-AEF7-4069-8199-58C32FA9A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D65CA2-5404-4DB8-9281-675C95FE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89BE-2DCC-4F51-BC04-05CF459BC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90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5936C-2F1B-446E-9BCA-461B7F89A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78928B-7665-46F2-9FC4-B89AEF8CA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91AF32-5F83-4535-9126-09C33765E2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D658C0-8C3E-4C83-AB68-57A889B39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781D54-6FE3-4606-88F9-E97DBBEF6E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8BA87C-EFFE-49CE-B62B-3446A41E1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DF8B-CC89-48A1-B99F-16E324A0073A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EF3D09-ED60-4932-A5E0-80118C9AB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D0F4F8-A167-44AF-9887-BCF72FDCA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89BE-2DCC-4F51-BC04-05CF459BC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37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83F12-3677-43E5-B07E-502E790DA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3B7B90-F0B1-4CAA-A512-E418942B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DF8B-CC89-48A1-B99F-16E324A0073A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0B1828-2B1C-463D-A804-F17A8867F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7A346-C993-4D43-9D25-4679EE1A5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89BE-2DCC-4F51-BC04-05CF459BC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93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23DC6B-0665-4368-A1C4-1B3851CD9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DF8B-CC89-48A1-B99F-16E324A0073A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9FACDF-7AEF-4B78-B91F-A2CDCA90A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D3DC6B-4DA2-4B12-9B55-711466A03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89BE-2DCC-4F51-BC04-05CF459BC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98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A99B3-5DD1-486D-8680-A8346AEC9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D6936-C073-4214-965B-B3015E3F9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82F94E-63AA-4C7C-B0AC-02E5FA4FF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875D70-1A60-4906-982A-08336671D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DF8B-CC89-48A1-B99F-16E324A0073A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3F6B72-B6CD-487B-96DA-9E9410E5C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E3D773-8BF4-4987-AAE2-BF0CC6CB8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89BE-2DCC-4F51-BC04-05CF459BC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51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CF8D1-679D-459F-BA19-524144C4E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0E1120-F851-4D18-B9F2-EFA4C54931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12C832-FA66-43B2-9023-646AF7EAB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B35BFA-ED1C-4255-B47D-7F067193F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9DF8B-CC89-48A1-B99F-16E324A0073A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90F82C-C6BE-490F-AB7B-E653A5D3C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A8320B-BFC0-4D43-8157-E606A6A00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89BE-2DCC-4F51-BC04-05CF459BC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97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5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2B6FD7-9A5B-4F5E-AD5C-F7713BB77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BD357F-74D6-4981-87A5-39D3FE9A2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8DDB5-7073-4CF3-AEE0-2BB80FC7DB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9DF8B-CC89-48A1-B99F-16E324A0073A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B08D3-367D-493A-82FD-E3D0BD70F4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8C4B0-CA41-4F4A-9724-E2E29842C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289BE-2DCC-4F51-BC04-05CF459BC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42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5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7E0B82-984B-4DEC-A2D5-4FACE99B5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300" y="326314"/>
            <a:ext cx="9609400" cy="50856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945C68D-E0F6-422A-BA0A-51499E1756B4}"/>
              </a:ext>
            </a:extLst>
          </p:cNvPr>
          <p:cNvSpPr/>
          <p:nvPr/>
        </p:nvSpPr>
        <p:spPr>
          <a:xfrm>
            <a:off x="0" y="0"/>
            <a:ext cx="12192000" cy="326315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50B691-037F-40C0-89D1-C60F64C8AEA2}"/>
              </a:ext>
            </a:extLst>
          </p:cNvPr>
          <p:cNvSpPr/>
          <p:nvPr/>
        </p:nvSpPr>
        <p:spPr>
          <a:xfrm>
            <a:off x="0" y="6203216"/>
            <a:ext cx="12192000" cy="326315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8E0436-88AE-4991-A66C-3925E8F1B79A}"/>
              </a:ext>
            </a:extLst>
          </p:cNvPr>
          <p:cNvSpPr txBox="1"/>
          <p:nvPr/>
        </p:nvSpPr>
        <p:spPr>
          <a:xfrm>
            <a:off x="0" y="6525089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  	              www.thetfordcountry.com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3D9E5B-9F41-4B13-A797-A35CD217415D}"/>
              </a:ext>
            </a:extLst>
          </p:cNvPr>
          <p:cNvSpPr/>
          <p:nvPr/>
        </p:nvSpPr>
        <p:spPr>
          <a:xfrm>
            <a:off x="0" y="0"/>
            <a:ext cx="301841" cy="6203216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39F0A3-54D9-4E07-A05F-FE91EB110371}"/>
              </a:ext>
            </a:extLst>
          </p:cNvPr>
          <p:cNvSpPr/>
          <p:nvPr/>
        </p:nvSpPr>
        <p:spPr>
          <a:xfrm>
            <a:off x="11888679" y="160937"/>
            <a:ext cx="301841" cy="6203216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7531A6-38F0-4599-9459-F9E1D6CB13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841" y="5416400"/>
            <a:ext cx="11585358" cy="499369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Hebrews 10:1-4, 16-18</a:t>
            </a:r>
          </a:p>
        </p:txBody>
      </p:sp>
    </p:spTree>
    <p:extLst>
      <p:ext uri="{BB962C8B-B14F-4D97-AF65-F5344CB8AC3E}">
        <p14:creationId xmlns:p14="http://schemas.microsoft.com/office/powerpoint/2010/main" val="1337988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5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4679A-CD4E-4E97-AE92-AB44AD9DE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18" y="416227"/>
            <a:ext cx="11390050" cy="120343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>
                <a:latin typeface="+mn-lt"/>
              </a:rPr>
              <a:t>God’s Forgiveness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D3F1A-2D3D-4FF3-9634-53AEAC62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852" y="1781235"/>
            <a:ext cx="11370816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b="1" dirty="0"/>
              <a:t>Is dependent upon our forgiveness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chemeClr val="accent6">
                    <a:lumMod val="75000"/>
                  </a:schemeClr>
                </a:solidFill>
              </a:rPr>
              <a:t>Genesis 50:15-21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chemeClr val="accent6">
                    <a:lumMod val="75000"/>
                  </a:schemeClr>
                </a:solidFill>
              </a:rPr>
              <a:t>Matthew 6:14-15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chemeClr val="accent6">
                    <a:lumMod val="75000"/>
                  </a:schemeClr>
                </a:solidFill>
              </a:rPr>
              <a:t>Matthew 18:23-35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08D276-743C-4552-A734-4D957133E2CF}"/>
              </a:ext>
            </a:extLst>
          </p:cNvPr>
          <p:cNvSpPr/>
          <p:nvPr/>
        </p:nvSpPr>
        <p:spPr>
          <a:xfrm>
            <a:off x="0" y="0"/>
            <a:ext cx="12192000" cy="326315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240AFF-6628-4DB5-AE26-460CDFCE8317}"/>
              </a:ext>
            </a:extLst>
          </p:cNvPr>
          <p:cNvSpPr/>
          <p:nvPr/>
        </p:nvSpPr>
        <p:spPr>
          <a:xfrm>
            <a:off x="0" y="6203216"/>
            <a:ext cx="12192000" cy="326315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1CCA13-9307-4D37-B4EB-878EB07683F4}"/>
              </a:ext>
            </a:extLst>
          </p:cNvPr>
          <p:cNvSpPr txBox="1"/>
          <p:nvPr/>
        </p:nvSpPr>
        <p:spPr>
          <a:xfrm>
            <a:off x="0" y="6525089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  	              www.thetfordcountry.com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0F7B05-7915-48F6-AFB9-390831D3B358}"/>
              </a:ext>
            </a:extLst>
          </p:cNvPr>
          <p:cNvSpPr/>
          <p:nvPr/>
        </p:nvSpPr>
        <p:spPr>
          <a:xfrm>
            <a:off x="0" y="0"/>
            <a:ext cx="301841" cy="6203216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7F7E13-50EC-49D3-821D-4CCC28EF639E}"/>
              </a:ext>
            </a:extLst>
          </p:cNvPr>
          <p:cNvSpPr/>
          <p:nvPr/>
        </p:nvSpPr>
        <p:spPr>
          <a:xfrm>
            <a:off x="11888679" y="160937"/>
            <a:ext cx="301841" cy="6203216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41D271-6394-47E0-A922-2632FE555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513" y="2327360"/>
            <a:ext cx="5558161" cy="3840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8494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5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4679A-CD4E-4E97-AE92-AB44AD9DE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18" y="416227"/>
            <a:ext cx="11390050" cy="120343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>
                <a:latin typeface="+mn-lt"/>
              </a:rPr>
              <a:t>Respect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D3F1A-2D3D-4FF3-9634-53AEAC62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852" y="1781235"/>
            <a:ext cx="11370816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b="1" dirty="0"/>
              <a:t>Respect the value of the one</a:t>
            </a:r>
            <a:br>
              <a:rPr lang="en-US" sz="3600" b="1" dirty="0"/>
            </a:br>
            <a:r>
              <a:rPr lang="en-US" sz="3600" b="1" dirty="0"/>
              <a:t>who needs forgiveness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chemeClr val="accent6">
                    <a:lumMod val="75000"/>
                  </a:schemeClr>
                </a:solidFill>
              </a:rPr>
              <a:t>Romans 5:6-10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chemeClr val="accent6">
                    <a:lumMod val="75000"/>
                  </a:schemeClr>
                </a:solidFill>
              </a:rPr>
              <a:t>Matthew 18:11-13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08D276-743C-4552-A734-4D957133E2CF}"/>
              </a:ext>
            </a:extLst>
          </p:cNvPr>
          <p:cNvSpPr/>
          <p:nvPr/>
        </p:nvSpPr>
        <p:spPr>
          <a:xfrm>
            <a:off x="0" y="0"/>
            <a:ext cx="12192000" cy="326315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240AFF-6628-4DB5-AE26-460CDFCE8317}"/>
              </a:ext>
            </a:extLst>
          </p:cNvPr>
          <p:cNvSpPr/>
          <p:nvPr/>
        </p:nvSpPr>
        <p:spPr>
          <a:xfrm>
            <a:off x="0" y="6203216"/>
            <a:ext cx="12192000" cy="326315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1CCA13-9307-4D37-B4EB-878EB07683F4}"/>
              </a:ext>
            </a:extLst>
          </p:cNvPr>
          <p:cNvSpPr txBox="1"/>
          <p:nvPr/>
        </p:nvSpPr>
        <p:spPr>
          <a:xfrm>
            <a:off x="0" y="6525089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  	              www.thetfordcountry.com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0F7B05-7915-48F6-AFB9-390831D3B358}"/>
              </a:ext>
            </a:extLst>
          </p:cNvPr>
          <p:cNvSpPr/>
          <p:nvPr/>
        </p:nvSpPr>
        <p:spPr>
          <a:xfrm>
            <a:off x="0" y="0"/>
            <a:ext cx="301841" cy="6203216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7F7E13-50EC-49D3-821D-4CCC28EF639E}"/>
              </a:ext>
            </a:extLst>
          </p:cNvPr>
          <p:cNvSpPr/>
          <p:nvPr/>
        </p:nvSpPr>
        <p:spPr>
          <a:xfrm>
            <a:off x="11888679" y="160937"/>
            <a:ext cx="301841" cy="6203216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69F5AD-03AD-41A3-BDFC-9255A7223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542" y="1735898"/>
            <a:ext cx="5428866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6594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5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4679A-CD4E-4E97-AE92-AB44AD9DE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18" y="416227"/>
            <a:ext cx="11390050" cy="120343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>
                <a:latin typeface="+mn-lt"/>
              </a:rPr>
              <a:t>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D3F1A-2D3D-4FF3-9634-53AEAC62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852" y="1781235"/>
            <a:ext cx="11370816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b="1" dirty="0"/>
              <a:t>Act as we would want God to act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chemeClr val="accent6">
                    <a:lumMod val="75000"/>
                  </a:schemeClr>
                </a:solidFill>
              </a:rPr>
              <a:t>Ephesians 4:32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chemeClr val="accent6">
                    <a:lumMod val="75000"/>
                  </a:schemeClr>
                </a:solidFill>
              </a:rPr>
              <a:t>Colossians 3:12-13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08D276-743C-4552-A734-4D957133E2CF}"/>
              </a:ext>
            </a:extLst>
          </p:cNvPr>
          <p:cNvSpPr/>
          <p:nvPr/>
        </p:nvSpPr>
        <p:spPr>
          <a:xfrm>
            <a:off x="0" y="0"/>
            <a:ext cx="12192000" cy="326315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240AFF-6628-4DB5-AE26-460CDFCE8317}"/>
              </a:ext>
            </a:extLst>
          </p:cNvPr>
          <p:cNvSpPr/>
          <p:nvPr/>
        </p:nvSpPr>
        <p:spPr>
          <a:xfrm>
            <a:off x="0" y="6203216"/>
            <a:ext cx="12192000" cy="326315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1CCA13-9307-4D37-B4EB-878EB07683F4}"/>
              </a:ext>
            </a:extLst>
          </p:cNvPr>
          <p:cNvSpPr txBox="1"/>
          <p:nvPr/>
        </p:nvSpPr>
        <p:spPr>
          <a:xfrm>
            <a:off x="0" y="6525089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  	              www.thetfordcountry.com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0F7B05-7915-48F6-AFB9-390831D3B358}"/>
              </a:ext>
            </a:extLst>
          </p:cNvPr>
          <p:cNvSpPr/>
          <p:nvPr/>
        </p:nvSpPr>
        <p:spPr>
          <a:xfrm>
            <a:off x="0" y="0"/>
            <a:ext cx="301841" cy="6203216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7F7E13-50EC-49D3-821D-4CCC28EF639E}"/>
              </a:ext>
            </a:extLst>
          </p:cNvPr>
          <p:cNvSpPr/>
          <p:nvPr/>
        </p:nvSpPr>
        <p:spPr>
          <a:xfrm>
            <a:off x="11888679" y="160937"/>
            <a:ext cx="301841" cy="6203216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A10507-DCF8-4CDC-B995-14EB8C4EB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767" y="2408784"/>
            <a:ext cx="6321641" cy="3713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9872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5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4679A-CD4E-4E97-AE92-AB44AD9DE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18" y="416227"/>
            <a:ext cx="11390050" cy="120343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>
                <a:latin typeface="+mn-lt"/>
              </a:rPr>
              <a:t>Effort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D3F1A-2D3D-4FF3-9634-53AEAC62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852" y="1781235"/>
            <a:ext cx="11370816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b="1" dirty="0"/>
              <a:t>Make every effort to</a:t>
            </a:r>
            <a:br>
              <a:rPr lang="en-US" sz="3600" b="1" dirty="0"/>
            </a:br>
            <a:r>
              <a:rPr lang="en-US" sz="3600" b="1" dirty="0"/>
              <a:t>forgive as God forgives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chemeClr val="accent6">
                    <a:lumMod val="75000"/>
                  </a:schemeClr>
                </a:solidFill>
              </a:rPr>
              <a:t>Psalms 103:10-12</a:t>
            </a:r>
          </a:p>
          <a:p>
            <a:pPr lvl="1">
              <a:lnSpc>
                <a:spcPct val="100000"/>
              </a:lnSpc>
            </a:pPr>
            <a:r>
              <a:rPr lang="en-US" sz="3400" dirty="0">
                <a:solidFill>
                  <a:schemeClr val="accent6">
                    <a:lumMod val="75000"/>
                  </a:schemeClr>
                </a:solidFill>
              </a:rPr>
              <a:t>Hebrews 10:16-18</a:t>
            </a:r>
            <a:endParaRPr lang="en-US" sz="3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08D276-743C-4552-A734-4D957133E2CF}"/>
              </a:ext>
            </a:extLst>
          </p:cNvPr>
          <p:cNvSpPr/>
          <p:nvPr/>
        </p:nvSpPr>
        <p:spPr>
          <a:xfrm>
            <a:off x="0" y="0"/>
            <a:ext cx="12192000" cy="326315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240AFF-6628-4DB5-AE26-460CDFCE8317}"/>
              </a:ext>
            </a:extLst>
          </p:cNvPr>
          <p:cNvSpPr/>
          <p:nvPr/>
        </p:nvSpPr>
        <p:spPr>
          <a:xfrm>
            <a:off x="0" y="6203216"/>
            <a:ext cx="12192000" cy="326315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1CCA13-9307-4D37-B4EB-878EB07683F4}"/>
              </a:ext>
            </a:extLst>
          </p:cNvPr>
          <p:cNvSpPr txBox="1"/>
          <p:nvPr/>
        </p:nvSpPr>
        <p:spPr>
          <a:xfrm>
            <a:off x="0" y="6525089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  	              www.thetfordcountry.com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0F7B05-7915-48F6-AFB9-390831D3B358}"/>
              </a:ext>
            </a:extLst>
          </p:cNvPr>
          <p:cNvSpPr/>
          <p:nvPr/>
        </p:nvSpPr>
        <p:spPr>
          <a:xfrm>
            <a:off x="0" y="0"/>
            <a:ext cx="301841" cy="6203216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7F7E13-50EC-49D3-821D-4CCC28EF639E}"/>
              </a:ext>
            </a:extLst>
          </p:cNvPr>
          <p:cNvSpPr/>
          <p:nvPr/>
        </p:nvSpPr>
        <p:spPr>
          <a:xfrm>
            <a:off x="11888679" y="160937"/>
            <a:ext cx="301841" cy="6203216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3D6F14-7C04-4815-A795-647E9EB4F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719" y="1709576"/>
            <a:ext cx="6670950" cy="4413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6403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5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08D276-743C-4552-A734-4D957133E2CF}"/>
              </a:ext>
            </a:extLst>
          </p:cNvPr>
          <p:cNvSpPr/>
          <p:nvPr/>
        </p:nvSpPr>
        <p:spPr>
          <a:xfrm>
            <a:off x="0" y="0"/>
            <a:ext cx="12192000" cy="326315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240AFF-6628-4DB5-AE26-460CDFCE8317}"/>
              </a:ext>
            </a:extLst>
          </p:cNvPr>
          <p:cNvSpPr/>
          <p:nvPr/>
        </p:nvSpPr>
        <p:spPr>
          <a:xfrm>
            <a:off x="0" y="6203216"/>
            <a:ext cx="12192000" cy="326315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1CCA13-9307-4D37-B4EB-878EB07683F4}"/>
              </a:ext>
            </a:extLst>
          </p:cNvPr>
          <p:cNvSpPr txBox="1"/>
          <p:nvPr/>
        </p:nvSpPr>
        <p:spPr>
          <a:xfrm>
            <a:off x="0" y="6525089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  	              www.thetfordcountry.com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0F7B05-7915-48F6-AFB9-390831D3B358}"/>
              </a:ext>
            </a:extLst>
          </p:cNvPr>
          <p:cNvSpPr/>
          <p:nvPr/>
        </p:nvSpPr>
        <p:spPr>
          <a:xfrm>
            <a:off x="0" y="0"/>
            <a:ext cx="301841" cy="6203216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7F7E13-50EC-49D3-821D-4CCC28EF639E}"/>
              </a:ext>
            </a:extLst>
          </p:cNvPr>
          <p:cNvSpPr/>
          <p:nvPr/>
        </p:nvSpPr>
        <p:spPr>
          <a:xfrm>
            <a:off x="11888679" y="160937"/>
            <a:ext cx="301841" cy="6203216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435818-A557-4368-90B5-2EF153D1D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1" y="332912"/>
            <a:ext cx="11585358" cy="421905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D3F1A-2D3D-4FF3-9634-53AEAC62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3965" y="332911"/>
            <a:ext cx="5353234" cy="36265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dirty="0"/>
              <a:t>Do we practice forgiveness?</a:t>
            </a:r>
          </a:p>
          <a:p>
            <a:pPr>
              <a:lnSpc>
                <a:spcPct val="100000"/>
              </a:lnSpc>
            </a:pPr>
            <a:r>
              <a:rPr lang="en-US" sz="3400" dirty="0"/>
              <a:t>God’s forgiveness depends on our forgiveness of others</a:t>
            </a:r>
          </a:p>
          <a:p>
            <a:pPr>
              <a:lnSpc>
                <a:spcPct val="100000"/>
              </a:lnSpc>
            </a:pPr>
            <a:r>
              <a:rPr lang="en-US" sz="3400" dirty="0"/>
              <a:t>Respect the value of those who need forgiveness</a:t>
            </a:r>
          </a:p>
          <a:p>
            <a:pPr>
              <a:lnSpc>
                <a:spcPct val="100000"/>
              </a:lnSpc>
            </a:pPr>
            <a:r>
              <a:rPr lang="en-US" sz="3400" dirty="0"/>
              <a:t>Act as God would act</a:t>
            </a:r>
          </a:p>
          <a:p>
            <a:pPr>
              <a:lnSpc>
                <a:spcPct val="100000"/>
              </a:lnSpc>
            </a:pPr>
            <a:endParaRPr lang="en-US" sz="3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43D974-DDB5-4C25-8F1B-1CCAADF0F8C3}"/>
              </a:ext>
            </a:extLst>
          </p:cNvPr>
          <p:cNvSpPr/>
          <p:nvPr/>
        </p:nvSpPr>
        <p:spPr>
          <a:xfrm>
            <a:off x="301841" y="4551964"/>
            <a:ext cx="11585358" cy="16512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A8F2A3-B634-43A5-A4A8-A44827F33F2E}"/>
              </a:ext>
            </a:extLst>
          </p:cNvPr>
          <p:cNvSpPr txBox="1"/>
          <p:nvPr/>
        </p:nvSpPr>
        <p:spPr>
          <a:xfrm>
            <a:off x="301841" y="5024761"/>
            <a:ext cx="11585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Forgive as God forgives!</a:t>
            </a:r>
          </a:p>
        </p:txBody>
      </p:sp>
    </p:spTree>
    <p:extLst>
      <p:ext uri="{BB962C8B-B14F-4D97-AF65-F5344CB8AC3E}">
        <p14:creationId xmlns:p14="http://schemas.microsoft.com/office/powerpoint/2010/main" val="2526219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85</Words>
  <Application>Microsoft Office PowerPoint</Application>
  <PresentationFormat>Widescreen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God’s Forgiveness</vt:lpstr>
      <vt:lpstr>Respect</vt:lpstr>
      <vt:lpstr>Actions</vt:lpstr>
      <vt:lpstr>Effort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Thetford</dc:creator>
  <cp:lastModifiedBy>Richard Thetford</cp:lastModifiedBy>
  <cp:revision>7</cp:revision>
  <dcterms:created xsi:type="dcterms:W3CDTF">2019-02-26T20:56:36Z</dcterms:created>
  <dcterms:modified xsi:type="dcterms:W3CDTF">2019-07-07T18:25:15Z</dcterms:modified>
</cp:coreProperties>
</file>