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8589-09CE-46BF-BA7A-E226DD452C83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4146-81AB-417E-BCA8-17C4418C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chie Thetford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4" y="1122363"/>
            <a:ext cx="11332029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7" y="3602038"/>
            <a:ext cx="10722429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71451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93085"/>
            <a:ext cx="12192000" cy="1714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                    			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7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77350"/>
            <a:ext cx="11849100" cy="9411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4" y="1335764"/>
            <a:ext cx="11628669" cy="4983393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71451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12192000" cy="1714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                                               			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5" y="1143008"/>
            <a:ext cx="11732079" cy="3265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4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2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CAD6-F67A-47D5-A199-654333D47C24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CD9D-CEDC-4FED-9934-BC7AEC23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4" y="446858"/>
            <a:ext cx="11332029" cy="1126567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Power of Influence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141" y="2487020"/>
            <a:ext cx="5815913" cy="308999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“when you influence another person,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are affecting or altering what they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by indirect methods”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4" y="1836229"/>
            <a:ext cx="5745597" cy="430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78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of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Good Influences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God’s Word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17:11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Timothy 2:15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Timothy 3:14-17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Pray more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26:36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 1:35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3:21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14" y="1426382"/>
            <a:ext cx="6921183" cy="476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36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of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Good Influences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Assemble with the saints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10:24-25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Overcome sin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4:14-16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Peter 2:21-25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Shows us the way</a:t>
            </a:r>
            <a:b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Heaven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14:6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64" y="1804088"/>
            <a:ext cx="594468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92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of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Bad Influences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of Adam and Eve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3:1-5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Lose our faith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Timothy 2:17-18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Sexual immorality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Revelation 2:18-21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“Root of bitterness”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12:14-15</a:t>
            </a:r>
          </a:p>
          <a:p>
            <a:pPr lvl="2"/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2" y="2267836"/>
            <a:ext cx="5955736" cy="397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49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of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Bad Influences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Direction of</a:t>
            </a:r>
            <a:b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disobedience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Galatians 3:1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Galatians 5:7-9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35765"/>
            <a:ext cx="7644493" cy="492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3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Upon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people of the world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5:13-16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family members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Wives and husbands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Peter 3:1-2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Corinthians 7:16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Ephesians 6:4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8" y="1872340"/>
            <a:ext cx="6400800" cy="438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78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Influence Upon Others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brethren in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Thessalonians 1:5-10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to influence one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toward practicing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things ungodly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18:6-7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97" y="2545492"/>
            <a:ext cx="6821425" cy="376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08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4" y="446858"/>
            <a:ext cx="11332029" cy="1126567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Power of Influence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141" y="1836230"/>
            <a:ext cx="5815913" cy="374078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we influencing others to </a:t>
            </a:r>
            <a:r>
              <a:rPr lang="en-US" sz="3600" b="1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God</a:t>
            </a:r>
            <a:r>
              <a:rPr lang="en-US" sz="3600" dirty="0" smtClean="0">
                <a:solidFill>
                  <a:srgbClr val="00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we being influenced by others to </a:t>
            </a:r>
            <a:r>
              <a:rPr lang="en-US" sz="3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walk away from God</a:t>
            </a:r>
            <a:r>
              <a:rPr lang="en-US" sz="3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36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4" y="1836229"/>
            <a:ext cx="5745597" cy="430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90" y="4453704"/>
            <a:ext cx="3179806" cy="188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65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ie Thetford Widescreen -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Widescreen - Arial" id="{788A676C-F396-4275-8DCC-658629D0E886}" vid="{BABD0009-19CE-4368-BF26-BC3F1D6E4C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Widescreen - Arial</Template>
  <TotalTime>76</TotalTime>
  <Words>162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Souvenir Lt BT</vt:lpstr>
      <vt:lpstr>Richie Thetford Widescreen - Arial</vt:lpstr>
      <vt:lpstr>The Power of Influence</vt:lpstr>
      <vt:lpstr>The Influence of Others</vt:lpstr>
      <vt:lpstr>The Influence of Others</vt:lpstr>
      <vt:lpstr>The Influence of Others</vt:lpstr>
      <vt:lpstr>The Influence of Others</vt:lpstr>
      <vt:lpstr>The Influence Upon Others</vt:lpstr>
      <vt:lpstr>The Influence Upon Others</vt:lpstr>
      <vt:lpstr>The Power of Influence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Richie Thetford</dc:creator>
  <cp:lastModifiedBy>Richard Thetford</cp:lastModifiedBy>
  <cp:revision>16</cp:revision>
  <dcterms:created xsi:type="dcterms:W3CDTF">2014-11-18T20:51:41Z</dcterms:created>
  <dcterms:modified xsi:type="dcterms:W3CDTF">2015-05-02T18:28:49Z</dcterms:modified>
</cp:coreProperties>
</file>