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324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986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312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957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75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809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1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629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230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704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989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826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677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091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245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890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723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15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 Pharisee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 Publican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28720" y="3117671"/>
            <a:ext cx="48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&amp;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51802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Richie Thetford											                www.thetfordcountry.com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88484" y="4588781"/>
            <a:ext cx="2567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Luke 18:9-14</a:t>
            </a:r>
          </a:p>
        </p:txBody>
      </p:sp>
    </p:spTree>
    <p:extLst>
      <p:ext uri="{BB962C8B-B14F-4D97-AF65-F5344CB8AC3E}">
        <p14:creationId xmlns:p14="http://schemas.microsoft.com/office/powerpoint/2010/main" val="3628658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Humility Needed</a:t>
            </a:r>
          </a:p>
          <a:p>
            <a:endParaRPr lang="en-US" sz="3200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endParaRPr lang="en-US" sz="3200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pPr lvl="1"/>
            <a:r>
              <a:rPr lang="en-US" sz="3000" dirty="0">
                <a:solidFill>
                  <a:srgbClr val="C00000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Romans 12:3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James 4:6, 10</a:t>
            </a:r>
          </a:p>
          <a:p>
            <a:pPr lvl="1"/>
            <a:endParaRPr lang="en-US" dirty="0"/>
          </a:p>
        </p:txBody>
      </p:sp>
      <p:sp>
        <p:nvSpPr>
          <p:cNvPr id="5" name="Rectangle: Rounded Corners 4"/>
          <p:cNvSpPr/>
          <p:nvPr/>
        </p:nvSpPr>
        <p:spPr>
          <a:xfrm>
            <a:off x="1176865" y="3157834"/>
            <a:ext cx="6798735" cy="1196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76865" y="3187816"/>
            <a:ext cx="67987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“a modest or low view of one’s own importance; humbleness”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-- Oxford Dictionary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551802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Richie Thetford											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236173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Two Attitudes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 Pharisee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Luke 14:7-11</a:t>
            </a:r>
          </a:p>
          <a:p>
            <a:r>
              <a:rPr lang="en-US" sz="3200" dirty="0">
                <a:solidFill>
                  <a:schemeClr val="tx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 Publican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Luke 14:11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551802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Richie Thetford											                www.thetfordcountry.com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049" y="2490135"/>
            <a:ext cx="4105943" cy="2467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9336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Two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 Pharisee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Aren’t you proud of me!</a:t>
            </a:r>
          </a:p>
          <a:p>
            <a:r>
              <a:rPr lang="en-US" sz="3200" dirty="0">
                <a:solidFill>
                  <a:schemeClr val="tx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 Publican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 am not worthy!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51802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Richie Thetford											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519024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Two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 Pharisee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Rejected by God</a:t>
            </a:r>
          </a:p>
          <a:p>
            <a:r>
              <a:rPr lang="en-US" sz="3200" dirty="0">
                <a:solidFill>
                  <a:schemeClr val="tx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 Publican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Accepted and forgiven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51802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Richie Thetford											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475574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Humbleness in Prayer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751274"/>
          </a:xfrm>
        </p:spPr>
        <p:txBody>
          <a:bodyPr/>
          <a:lstStyle/>
          <a:p>
            <a:r>
              <a:rPr lang="en-US" sz="3200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“to be bowed down” 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Romans 12:10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Proverbs 15:33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Isaiah 29:16; 64:8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Jeremiah 18:4, 6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Romans 9:20-21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51802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Richie Thetford											                www.thetfordcountry.com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786" y="3257527"/>
            <a:ext cx="2464033" cy="2665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898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Humbleness in Prayer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75127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How applied to prayer?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Matthew 10:29-30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Matthew 6:7-8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2 Corinthians 10:12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James 4:10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Hebrews 4:12-13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51802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Richie Thetford											                www.thetfordcountry.com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383" y="3120705"/>
            <a:ext cx="2913776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7024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Humbleness in Prayer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75127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Don’t confuse boldness with haughtiness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Hebrews 10:19-23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Hebrews 4:14-16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1 John 3:19-22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1802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Richie Thetford											                www.thetfordcountry.com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106" y="3095538"/>
            <a:ext cx="2534711" cy="3162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8088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213219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God wants us to com</a:t>
            </a:r>
            <a:r>
              <a:rPr lang="en-US" sz="3200" dirty="0">
                <a:solidFill>
                  <a:schemeClr val="tx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 to Him</a:t>
            </a:r>
          </a:p>
          <a:p>
            <a:r>
              <a:rPr lang="en-US" sz="3200" dirty="0">
                <a:solidFill>
                  <a:schemeClr val="tx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God will listen to us</a:t>
            </a:r>
          </a:p>
          <a:p>
            <a:r>
              <a:rPr lang="en-US" sz="3200" dirty="0">
                <a:solidFill>
                  <a:schemeClr val="tx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Prayer is a privilege</a:t>
            </a:r>
            <a:endParaRPr lang="en-US" sz="3000" dirty="0">
              <a:solidFill>
                <a:schemeClr val="tx1"/>
              </a:solidFill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1176864" y="4622334"/>
            <a:ext cx="6798735" cy="11576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76864" y="4739780"/>
            <a:ext cx="67987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Are we in the </a:t>
            </a:r>
            <a:r>
              <a:rPr lang="en-US" sz="2800" b="1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right relationship</a:t>
            </a:r>
            <a:br>
              <a:rPr lang="en-US" sz="2800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</a:br>
            <a:r>
              <a:rPr lang="en-US" sz="2800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with our heavenly Father?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51802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Richie Thetford											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67251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</TotalTime>
  <Words>169</Words>
  <Application>Microsoft Office PowerPoint</Application>
  <PresentationFormat>On-screen Show (4:3)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Garamond</vt:lpstr>
      <vt:lpstr>Noto Serif</vt:lpstr>
      <vt:lpstr>Organic</vt:lpstr>
      <vt:lpstr>The Pharisee</vt:lpstr>
      <vt:lpstr>Introduction</vt:lpstr>
      <vt:lpstr>Two Attitudes</vt:lpstr>
      <vt:lpstr>Two Approaches</vt:lpstr>
      <vt:lpstr>Two Outcomes</vt:lpstr>
      <vt:lpstr>Humbleness in Prayer</vt:lpstr>
      <vt:lpstr>Humbleness in Prayer</vt:lpstr>
      <vt:lpstr>Humbleness in Prayer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Pharisee</dc:title>
  <dc:creator>Richard Thetford</dc:creator>
  <cp:lastModifiedBy>Richard Thetford</cp:lastModifiedBy>
  <cp:revision>13</cp:revision>
  <dcterms:created xsi:type="dcterms:W3CDTF">2017-01-07T23:35:47Z</dcterms:created>
  <dcterms:modified xsi:type="dcterms:W3CDTF">2017-05-07T18:39:02Z</dcterms:modified>
</cp:coreProperties>
</file>