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BBFFB-6E5D-4017-8E7C-0F97AE856A74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1F848-A14B-436E-B50B-D7E51A7FB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1"/>
            <a:ext cx="8382000" cy="1066799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 Reputation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34400" cy="2819400"/>
          </a:xfrm>
        </p:spPr>
        <p:txBody>
          <a:bodyPr>
            <a:noAutofit/>
          </a:bodyPr>
          <a:lstStyle/>
          <a:p>
            <a:r>
              <a:rPr lang="en-US" sz="34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“Therefore, brethren, seek out from among you seven men of good reputation, full of the Holy Spirit and wisdom, whom we may appoint over this business”</a:t>
            </a:r>
          </a:p>
          <a:p>
            <a:r>
              <a:rPr lang="en-US" sz="34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Acts 6:3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    	    www.thetfordcountry.com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4189954778_255dfacfb8_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61626" y="1336954"/>
            <a:ext cx="4020749" cy="2092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Remain pure from sin, always repentant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1:6-2:2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45968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nnocent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dp00780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3056001"/>
            <a:ext cx="4495800" cy="29447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Continual submission to God and His commands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John 2:3-5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51054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bedient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ible_holding5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2971800"/>
            <a:ext cx="5105400" cy="30292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Be a “NOW” person, not a procrastinator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3:13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55874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ow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godwin_bible4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3048000"/>
            <a:ext cx="4615180" cy="3009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199" y="1219200"/>
            <a:ext cx="6019799" cy="2819400"/>
          </a:xfrm>
        </p:spPr>
        <p:txBody>
          <a:bodyPr>
            <a:normAutofit fontScale="92500"/>
          </a:bodyPr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God is looking for individuals that have acquired a “good reputation”</a:t>
            </a:r>
          </a:p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Are we that </a:t>
            </a:r>
            <a:r>
              <a:rPr lang="en-US" sz="3400" b="1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“special person” </a:t>
            </a:r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God is looking for?</a:t>
            </a:r>
          </a:p>
          <a:p>
            <a:endParaRPr lang="en-US" sz="32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 www.thetfordco</a:t>
            </a:r>
            <a:r>
              <a:rPr lang="en-US" sz="1600" dirty="0">
                <a:solidFill>
                  <a:schemeClr val="bg1"/>
                </a:solidFill>
              </a:rPr>
              <a:t>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55874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ow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1999" y="1219200"/>
            <a:ext cx="1904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ighteous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17012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dify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2209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ersevere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0" y="2667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nited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0" y="31490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ry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0" y="3657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bstain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2000" y="41396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ongue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62000" y="46482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nnocent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2000" y="51302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bedient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819400" y="4038600"/>
            <a:ext cx="5867400" cy="19812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895600" y="41148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 </a:t>
            </a:r>
            <a:r>
              <a:rPr lang="en-US" sz="2800" b="1" dirty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good name</a:t>
            </a:r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is to be chosen rather than great riches, Loving favor rather than silver and gold”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Proverbs 22:1</a:t>
            </a:r>
            <a:endParaRPr lang="en-US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Seeking Qualified People for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A Good name is VERY important!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          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533400" y="2438400"/>
            <a:ext cx="8001000" cy="1524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25146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 good name is to be chosen rather than great riches, Loving favor rather than silver and gold”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Proverbs 22:1</a:t>
            </a:r>
            <a:endParaRPr lang="en-US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3400" y="4191000"/>
            <a:ext cx="8001000" cy="1524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3400" y="42672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“A good name is better than precious ointment, And the day of death than the day of one's birth”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Ecclesiastes 7:1</a:t>
            </a:r>
            <a:endParaRPr lang="en-US" sz="2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In the ways of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13:43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6:33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                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12192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ighteous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holding-bible-e12605595378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3048000"/>
            <a:ext cx="4495800" cy="299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199" y="1219200"/>
            <a:ext cx="6248399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We should strive to build up rather than to tear down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5:11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</a:t>
            </a:r>
            <a:r>
              <a:rPr lang="en-US" sz="1600" dirty="0">
                <a:solidFill>
                  <a:schemeClr val="bg1"/>
                </a:solidFill>
              </a:rPr>
              <a:t>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17012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dify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ible-study-man-holding-bible-20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048000"/>
            <a:ext cx="4191000" cy="2935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In spiritual growth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Peter 1:5-11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2209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ersevere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Holding-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19425" y="2743200"/>
            <a:ext cx="5514975" cy="3105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With brethren in the things of God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4:1-6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2667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nited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youth-bible-stu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3048000"/>
            <a:ext cx="4322594" cy="2868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To develop, to be involved, and to help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4:16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3149025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ry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bout_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058038"/>
            <a:ext cx="4191000" cy="2885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From situations that can lead to sin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5:21-22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15:33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</a:t>
            </a:r>
            <a:r>
              <a:rPr lang="en-US" sz="1600" dirty="0">
                <a:solidFill>
                  <a:schemeClr val="bg1"/>
                </a:solidFill>
              </a:rPr>
              <a:t>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3657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bstain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childBibl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3504062"/>
            <a:ext cx="4191000" cy="2668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457200" y="1219200"/>
            <a:ext cx="381000" cy="495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People of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219200"/>
            <a:ext cx="5943600" cy="4876800"/>
          </a:xfrm>
        </p:spPr>
        <p:txBody>
          <a:bodyPr/>
          <a:lstStyle/>
          <a:p>
            <a:r>
              <a:rPr lang="en-US" sz="3400" b="1" dirty="0">
                <a:latin typeface="Segoe UI" panose="020B0502040204020203" pitchFamily="34" charset="0"/>
                <a:cs typeface="Segoe UI" panose="020B0502040204020203" pitchFamily="34" charset="0"/>
              </a:rPr>
              <a:t>Watch our tongue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3:1-13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    www.thetfordcountry.com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4800" y="1219200"/>
            <a:ext cx="685800" cy="502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U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000" y="41148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ongue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667000" y="1219200"/>
            <a:ext cx="0" cy="4876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ible%20in%20Ha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2514600"/>
            <a:ext cx="5257800" cy="3500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434</Words>
  <Application>Microsoft Office PowerPoint</Application>
  <PresentationFormat>On-screen Show (4:3)</PresentationFormat>
  <Paragraphs>189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UI</vt:lpstr>
      <vt:lpstr>Segoe UI Semibold</vt:lpstr>
      <vt:lpstr>Office Theme</vt:lpstr>
      <vt:lpstr>People of Good Reputation</vt:lpstr>
      <vt:lpstr>Seeking Qualified People for God</vt:lpstr>
      <vt:lpstr>People of Good</vt:lpstr>
      <vt:lpstr>People of Good</vt:lpstr>
      <vt:lpstr>People of Good</vt:lpstr>
      <vt:lpstr>People of Good</vt:lpstr>
      <vt:lpstr>People of Good</vt:lpstr>
      <vt:lpstr>People of Good</vt:lpstr>
      <vt:lpstr>People of Good</vt:lpstr>
      <vt:lpstr>People of Good</vt:lpstr>
      <vt:lpstr>People of Good</vt:lpstr>
      <vt:lpstr>People of Good</vt:lpstr>
      <vt:lpstr>People of Good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of Good Reputation</dc:title>
  <dc:creator>Richard Thetford</dc:creator>
  <cp:lastModifiedBy>Richard Thetford</cp:lastModifiedBy>
  <cp:revision>19</cp:revision>
  <dcterms:created xsi:type="dcterms:W3CDTF">2012-08-24T17:36:24Z</dcterms:created>
  <dcterms:modified xsi:type="dcterms:W3CDTF">2018-01-15T01:54:06Z</dcterms:modified>
</cp:coreProperties>
</file>