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3" r:id="rId5"/>
    <p:sldId id="260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5/10/2020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786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289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147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26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49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AE98AA7-EEC8-4349-B75F-8C7B0A80C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A person sitting on a bench&#10;&#10;Description automatically generated">
            <a:extLst>
              <a:ext uri="{FF2B5EF4-FFF2-40B4-BE49-F238E27FC236}">
                <a16:creationId xmlns:a16="http://schemas.microsoft.com/office/drawing/2014/main" id="{D446400A-423D-41AB-8BA1-19DB6CB3D3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818" b="15818"/>
          <a:stretch>
            <a:fillRect/>
          </a:stretch>
        </p:blipFill>
        <p:spPr>
          <a:xfrm>
            <a:off x="1231377" y="842713"/>
            <a:ext cx="5039333" cy="51725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8070" y="1276926"/>
            <a:ext cx="4099187" cy="20787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peace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8069" y="3698862"/>
            <a:ext cx="4099187" cy="207869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Philippians 4:6-7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Philippians 4:11-13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John 14:27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DB8E3-464E-4A1B-87EE-EABA40A86C85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7950" y="1609564"/>
            <a:ext cx="5775650" cy="27288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Love from parents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Love from our heavenly Father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1 John 3:1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Romans 8:35-39</a:t>
            </a:r>
          </a:p>
          <a:p>
            <a:pPr lvl="1"/>
            <a:endParaRPr lang="en-US" noProof="1"/>
          </a:p>
        </p:txBody>
      </p:sp>
      <p:pic>
        <p:nvPicPr>
          <p:cNvPr id="8" name="Picture Placeholder 7" descr="A person sitting on a bench&#10;&#10;Description automatically generated">
            <a:extLst>
              <a:ext uri="{FF2B5EF4-FFF2-40B4-BE49-F238E27FC236}">
                <a16:creationId xmlns:a16="http://schemas.microsoft.com/office/drawing/2014/main" id="{85E1F1C9-48CA-486C-B5F4-FC5E9B3B5C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924" b="15924"/>
          <a:stretch>
            <a:fillRect/>
          </a:stretch>
        </p:blipFill>
        <p:spPr>
          <a:xfrm>
            <a:off x="6764690" y="703159"/>
            <a:ext cx="5243807" cy="536463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BE905F-9EB3-4AD6-8F26-F88C6D9BC38C}"/>
              </a:ext>
            </a:extLst>
          </p:cNvPr>
          <p:cNvSpPr txBox="1"/>
          <p:nvPr/>
        </p:nvSpPr>
        <p:spPr>
          <a:xfrm>
            <a:off x="0" y="65549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C56CB-E51A-42E5-B048-908D689484CE}"/>
              </a:ext>
            </a:extLst>
          </p:cNvPr>
          <p:cNvSpPr/>
          <p:nvPr/>
        </p:nvSpPr>
        <p:spPr>
          <a:xfrm>
            <a:off x="0" y="6382139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9B195-AD2F-4B45-84CC-FA164A998BB5}"/>
              </a:ext>
            </a:extLst>
          </p:cNvPr>
          <p:cNvSpPr/>
          <p:nvPr/>
        </p:nvSpPr>
        <p:spPr>
          <a:xfrm>
            <a:off x="0" y="2105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E99C6C-8440-48EF-A620-B7EB706E3120}"/>
              </a:ext>
            </a:extLst>
          </p:cNvPr>
          <p:cNvSpPr/>
          <p:nvPr/>
        </p:nvSpPr>
        <p:spPr>
          <a:xfrm>
            <a:off x="167950" y="391886"/>
            <a:ext cx="6410131" cy="76860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EA3FB6-C833-4A1F-A96D-8809DAD019EF}"/>
              </a:ext>
            </a:extLst>
          </p:cNvPr>
          <p:cNvSpPr txBox="1"/>
          <p:nvPr/>
        </p:nvSpPr>
        <p:spPr>
          <a:xfrm>
            <a:off x="167950" y="485196"/>
            <a:ext cx="64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of Being Divinely Loved</a:t>
            </a:r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7950" y="1609564"/>
            <a:ext cx="5775650" cy="44647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As God loved us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1 John 4:10-11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Without bitterness, hatred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1 John 4:8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James 3:13-18</a:t>
            </a:r>
          </a:p>
          <a:p>
            <a:pPr lvl="1">
              <a:lnSpc>
                <a:spcPct val="100000"/>
              </a:lnSpc>
            </a:pPr>
            <a:r>
              <a:rPr lang="en-US" sz="3000" noProof="1">
                <a:solidFill>
                  <a:schemeClr val="accent3">
                    <a:lumMod val="75000"/>
                  </a:schemeClr>
                </a:solidFill>
              </a:rPr>
              <a:t>Galatians 5:19-23</a:t>
            </a:r>
            <a:endParaRPr lang="en-US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E905F-9EB3-4AD6-8F26-F88C6D9BC38C}"/>
              </a:ext>
            </a:extLst>
          </p:cNvPr>
          <p:cNvSpPr txBox="1"/>
          <p:nvPr/>
        </p:nvSpPr>
        <p:spPr>
          <a:xfrm>
            <a:off x="0" y="65549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C56CB-E51A-42E5-B048-908D689484CE}"/>
              </a:ext>
            </a:extLst>
          </p:cNvPr>
          <p:cNvSpPr/>
          <p:nvPr/>
        </p:nvSpPr>
        <p:spPr>
          <a:xfrm>
            <a:off x="0" y="6382139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9B195-AD2F-4B45-84CC-FA164A998BB5}"/>
              </a:ext>
            </a:extLst>
          </p:cNvPr>
          <p:cNvSpPr/>
          <p:nvPr/>
        </p:nvSpPr>
        <p:spPr>
          <a:xfrm>
            <a:off x="0" y="2105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E99C6C-8440-48EF-A620-B7EB706E3120}"/>
              </a:ext>
            </a:extLst>
          </p:cNvPr>
          <p:cNvSpPr/>
          <p:nvPr/>
        </p:nvSpPr>
        <p:spPr>
          <a:xfrm>
            <a:off x="167950" y="391886"/>
            <a:ext cx="6410131" cy="76860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EA3FB6-C833-4A1F-A96D-8809DAD019EF}"/>
              </a:ext>
            </a:extLst>
          </p:cNvPr>
          <p:cNvSpPr txBox="1"/>
          <p:nvPr/>
        </p:nvSpPr>
        <p:spPr>
          <a:xfrm>
            <a:off x="167950" y="485196"/>
            <a:ext cx="64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of Loving Divinely</a:t>
            </a:r>
          </a:p>
        </p:txBody>
      </p:sp>
      <p:pic>
        <p:nvPicPr>
          <p:cNvPr id="12" name="Picture Placeholder 7" descr="A person sitting on a bench&#10;&#10;Description automatically generated">
            <a:extLst>
              <a:ext uri="{FF2B5EF4-FFF2-40B4-BE49-F238E27FC236}">
                <a16:creationId xmlns:a16="http://schemas.microsoft.com/office/drawing/2014/main" id="{F88AEB6E-313D-4079-BD85-8DBF725F56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924" b="15924"/>
          <a:stretch>
            <a:fillRect/>
          </a:stretch>
        </p:blipFill>
        <p:spPr>
          <a:xfrm>
            <a:off x="6764690" y="703159"/>
            <a:ext cx="5243807" cy="5364635"/>
          </a:xfrm>
        </p:spPr>
      </p:pic>
    </p:spTree>
    <p:extLst>
      <p:ext uri="{BB962C8B-B14F-4D97-AF65-F5344CB8AC3E}">
        <p14:creationId xmlns:p14="http://schemas.microsoft.com/office/powerpoint/2010/main" val="38424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7950" y="1609564"/>
            <a:ext cx="5775650" cy="44647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Will of man vs Will of God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Place our life in the care of God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Galatians 6:16</a:t>
            </a:r>
          </a:p>
          <a:p>
            <a:pPr lvl="1">
              <a:lnSpc>
                <a:spcPct val="100000"/>
              </a:lnSpc>
            </a:pPr>
            <a:r>
              <a:rPr lang="en-US" sz="3000" noProof="1">
                <a:solidFill>
                  <a:schemeClr val="accent3">
                    <a:lumMod val="75000"/>
                  </a:schemeClr>
                </a:solidFill>
              </a:rPr>
              <a:t>Romans 5:1</a:t>
            </a:r>
          </a:p>
          <a:p>
            <a:pPr lvl="1">
              <a:lnSpc>
                <a:spcPct val="100000"/>
              </a:lnSpc>
            </a:pPr>
            <a:r>
              <a:rPr lang="en-US" sz="3000" noProof="1">
                <a:solidFill>
                  <a:schemeClr val="accent3">
                    <a:lumMod val="75000"/>
                  </a:schemeClr>
                </a:solidFill>
              </a:rPr>
              <a:t>James 1:25</a:t>
            </a:r>
          </a:p>
          <a:p>
            <a:pPr lvl="1">
              <a:lnSpc>
                <a:spcPct val="100000"/>
              </a:lnSpc>
            </a:pPr>
            <a:r>
              <a:rPr lang="en-US" sz="3000" noProof="1">
                <a:solidFill>
                  <a:schemeClr val="accent3">
                    <a:lumMod val="75000"/>
                  </a:schemeClr>
                </a:solidFill>
              </a:rPr>
              <a:t>Isaiah 26:3</a:t>
            </a:r>
            <a:endParaRPr lang="en-US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E905F-9EB3-4AD6-8F26-F88C6D9BC38C}"/>
              </a:ext>
            </a:extLst>
          </p:cNvPr>
          <p:cNvSpPr txBox="1"/>
          <p:nvPr/>
        </p:nvSpPr>
        <p:spPr>
          <a:xfrm>
            <a:off x="0" y="65549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C56CB-E51A-42E5-B048-908D689484CE}"/>
              </a:ext>
            </a:extLst>
          </p:cNvPr>
          <p:cNvSpPr/>
          <p:nvPr/>
        </p:nvSpPr>
        <p:spPr>
          <a:xfrm>
            <a:off x="0" y="6382139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9B195-AD2F-4B45-84CC-FA164A998BB5}"/>
              </a:ext>
            </a:extLst>
          </p:cNvPr>
          <p:cNvSpPr/>
          <p:nvPr/>
        </p:nvSpPr>
        <p:spPr>
          <a:xfrm>
            <a:off x="0" y="2105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E99C6C-8440-48EF-A620-B7EB706E3120}"/>
              </a:ext>
            </a:extLst>
          </p:cNvPr>
          <p:cNvSpPr/>
          <p:nvPr/>
        </p:nvSpPr>
        <p:spPr>
          <a:xfrm>
            <a:off x="167950" y="391886"/>
            <a:ext cx="6410131" cy="76860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EA3FB6-C833-4A1F-A96D-8809DAD019EF}"/>
              </a:ext>
            </a:extLst>
          </p:cNvPr>
          <p:cNvSpPr txBox="1"/>
          <p:nvPr/>
        </p:nvSpPr>
        <p:spPr>
          <a:xfrm>
            <a:off x="167950" y="485196"/>
            <a:ext cx="64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of Being Divinely Controlled</a:t>
            </a:r>
          </a:p>
        </p:txBody>
      </p:sp>
      <p:pic>
        <p:nvPicPr>
          <p:cNvPr id="12" name="Picture Placeholder 7" descr="A person sitting on a bench&#10;&#10;Description automatically generated">
            <a:extLst>
              <a:ext uri="{FF2B5EF4-FFF2-40B4-BE49-F238E27FC236}">
                <a16:creationId xmlns:a16="http://schemas.microsoft.com/office/drawing/2014/main" id="{5AFF06CC-F54D-40F2-A322-A7E5A7BA19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924" b="15924"/>
          <a:stretch>
            <a:fillRect/>
          </a:stretch>
        </p:blipFill>
        <p:spPr>
          <a:xfrm>
            <a:off x="6764690" y="703159"/>
            <a:ext cx="5243807" cy="5364635"/>
          </a:xfrm>
        </p:spPr>
      </p:pic>
    </p:spTree>
    <p:extLst>
      <p:ext uri="{BB962C8B-B14F-4D97-AF65-F5344CB8AC3E}">
        <p14:creationId xmlns:p14="http://schemas.microsoft.com/office/powerpoint/2010/main" val="3485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7950" y="1609564"/>
            <a:ext cx="5775650" cy="44647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Consciousness of sin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Isaiah 48:22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Proverbs 28:1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Romans 3:10-18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</a:rPr>
              <a:t>Peace through knowledge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1 John 1:7</a:t>
            </a:r>
          </a:p>
          <a:p>
            <a:pPr lvl="1">
              <a:lnSpc>
                <a:spcPct val="100000"/>
              </a:lnSpc>
            </a:pPr>
            <a:r>
              <a:rPr lang="en-US" sz="3000" noProof="1">
                <a:solidFill>
                  <a:schemeClr val="accent3">
                    <a:lumMod val="75000"/>
                  </a:schemeClr>
                </a:solidFill>
              </a:rPr>
              <a:t>1 John 3:20</a:t>
            </a:r>
            <a:endParaRPr lang="en-US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E905F-9EB3-4AD6-8F26-F88C6D9BC38C}"/>
              </a:ext>
            </a:extLst>
          </p:cNvPr>
          <p:cNvSpPr txBox="1"/>
          <p:nvPr/>
        </p:nvSpPr>
        <p:spPr>
          <a:xfrm>
            <a:off x="0" y="65549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C56CB-E51A-42E5-B048-908D689484CE}"/>
              </a:ext>
            </a:extLst>
          </p:cNvPr>
          <p:cNvSpPr/>
          <p:nvPr/>
        </p:nvSpPr>
        <p:spPr>
          <a:xfrm>
            <a:off x="0" y="6382139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9B195-AD2F-4B45-84CC-FA164A998BB5}"/>
              </a:ext>
            </a:extLst>
          </p:cNvPr>
          <p:cNvSpPr/>
          <p:nvPr/>
        </p:nvSpPr>
        <p:spPr>
          <a:xfrm>
            <a:off x="0" y="2105"/>
            <a:ext cx="12192000" cy="172860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E99C6C-8440-48EF-A620-B7EB706E3120}"/>
              </a:ext>
            </a:extLst>
          </p:cNvPr>
          <p:cNvSpPr/>
          <p:nvPr/>
        </p:nvSpPr>
        <p:spPr>
          <a:xfrm>
            <a:off x="167950" y="391886"/>
            <a:ext cx="6410131" cy="76860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EA3FB6-C833-4A1F-A96D-8809DAD019EF}"/>
              </a:ext>
            </a:extLst>
          </p:cNvPr>
          <p:cNvSpPr txBox="1"/>
          <p:nvPr/>
        </p:nvSpPr>
        <p:spPr>
          <a:xfrm>
            <a:off x="167950" y="485196"/>
            <a:ext cx="64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of Being Divinely Forgiven</a:t>
            </a:r>
          </a:p>
        </p:txBody>
      </p:sp>
      <p:pic>
        <p:nvPicPr>
          <p:cNvPr id="12" name="Picture Placeholder 7" descr="A person sitting on a bench&#10;&#10;Description automatically generated">
            <a:extLst>
              <a:ext uri="{FF2B5EF4-FFF2-40B4-BE49-F238E27FC236}">
                <a16:creationId xmlns:a16="http://schemas.microsoft.com/office/drawing/2014/main" id="{E5C40607-D807-4B09-9279-A9A12F3CB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924" b="15924"/>
          <a:stretch>
            <a:fillRect/>
          </a:stretch>
        </p:blipFill>
        <p:spPr>
          <a:xfrm>
            <a:off x="6764690" y="703159"/>
            <a:ext cx="5243807" cy="5364635"/>
          </a:xfrm>
        </p:spPr>
      </p:pic>
    </p:spTree>
    <p:extLst>
      <p:ext uri="{BB962C8B-B14F-4D97-AF65-F5344CB8AC3E}">
        <p14:creationId xmlns:p14="http://schemas.microsoft.com/office/powerpoint/2010/main" val="32891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AE98AA7-EEC8-4349-B75F-8C7B0A80C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A person sitting on a bench&#10;&#10;Description automatically generated">
            <a:extLst>
              <a:ext uri="{FF2B5EF4-FFF2-40B4-BE49-F238E27FC236}">
                <a16:creationId xmlns:a16="http://schemas.microsoft.com/office/drawing/2014/main" id="{D446400A-423D-41AB-8BA1-19DB6CB3D3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818" b="15818"/>
          <a:stretch>
            <a:fillRect/>
          </a:stretch>
        </p:blipFill>
        <p:spPr>
          <a:xfrm>
            <a:off x="307913" y="121302"/>
            <a:ext cx="6126839" cy="628883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7DB8E3-464E-4A1B-87EE-EABA40A86C85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C906A-B318-43CB-B2F9-D841597CBBFA}"/>
              </a:ext>
            </a:extLst>
          </p:cNvPr>
          <p:cNvSpPr txBox="1"/>
          <p:nvPr/>
        </p:nvSpPr>
        <p:spPr>
          <a:xfrm>
            <a:off x="6598440" y="1204938"/>
            <a:ext cx="5169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Only by coming to God through Jesus Christ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can men find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enduring peace</a:t>
            </a:r>
            <a:r>
              <a:rPr lang="en-US" sz="4000" dirty="0">
                <a:solidFill>
                  <a:srgbClr val="FFFF00"/>
                </a:solidFill>
              </a:rPr>
              <a:t>,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even the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000" i="1" dirty="0">
                <a:solidFill>
                  <a:schemeClr val="bg1"/>
                </a:solidFill>
              </a:rPr>
              <a:t>peace which passes</a:t>
            </a:r>
            <a:br>
              <a:rPr lang="en-US" sz="4000" i="1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chemeClr val="bg1"/>
                </a:solidFill>
              </a:rPr>
              <a:t>all understanding.”</a:t>
            </a:r>
          </a:p>
        </p:txBody>
      </p:sp>
    </p:spTree>
    <p:extLst>
      <p:ext uri="{BB962C8B-B14F-4D97-AF65-F5344CB8AC3E}">
        <p14:creationId xmlns:p14="http://schemas.microsoft.com/office/powerpoint/2010/main" val="28469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8E46C-0F2F-4D8F-8685-D890AF38A48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0</TotalTime>
  <Words>244</Words>
  <Application>Microsoft Office PowerPoint</Application>
  <PresentationFormat>Widescreen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Office Theme</vt:lpstr>
      <vt:lpstr>The peace of god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2020-04-24T21:41:55Z</dcterms:created>
  <dcterms:modified xsi:type="dcterms:W3CDTF">2020-05-10T19:47:11Z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