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71B5-1079-41E1-8532-DE1476CA8C71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2A15-1939-4ECE-BB5F-0FAA91738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71B5-1079-41E1-8532-DE1476CA8C71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2A15-1939-4ECE-BB5F-0FAA91738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71B5-1079-41E1-8532-DE1476CA8C71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2A15-1939-4ECE-BB5F-0FAA91738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71B5-1079-41E1-8532-DE1476CA8C71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2A15-1939-4ECE-BB5F-0FAA91738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71B5-1079-41E1-8532-DE1476CA8C71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2A15-1939-4ECE-BB5F-0FAA91738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71B5-1079-41E1-8532-DE1476CA8C71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2A15-1939-4ECE-BB5F-0FAA91738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71B5-1079-41E1-8532-DE1476CA8C71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2A15-1939-4ECE-BB5F-0FAA91738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71B5-1079-41E1-8532-DE1476CA8C71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2A15-1939-4ECE-BB5F-0FAA91738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71B5-1079-41E1-8532-DE1476CA8C71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2A15-1939-4ECE-BB5F-0FAA91738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71B5-1079-41E1-8532-DE1476CA8C71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2A15-1939-4ECE-BB5F-0FAA91738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71B5-1079-41E1-8532-DE1476CA8C71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2A15-1939-4ECE-BB5F-0FAA91738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C71B5-1079-41E1-8532-DE1476CA8C71}" type="datetimeFigureOut">
              <a:rPr lang="en-US" smtClean="0"/>
              <a:pPr/>
              <a:t>10/13/2012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F2A15-1939-4ECE-BB5F-0FAA917385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Paradox of Contentment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762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Philippians 4:11-13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524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64770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7630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533400"/>
            <a:ext cx="8077200" cy="1066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Realm of Discontentment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No place for contentment for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local congregation</a:t>
            </a:r>
          </a:p>
          <a:p>
            <a:pPr lvl="1"/>
            <a:r>
              <a:rPr lang="en-US" sz="3400" dirty="0" smtClean="0">
                <a:latin typeface="Arial" pitchFamily="34" charset="0"/>
                <a:cs typeface="Arial" pitchFamily="34" charset="0"/>
              </a:rPr>
              <a:t>Number of members</a:t>
            </a:r>
          </a:p>
          <a:p>
            <a:pPr lvl="1"/>
            <a:r>
              <a:rPr lang="en-US" sz="3400" dirty="0" smtClean="0">
                <a:latin typeface="Arial" pitchFamily="34" charset="0"/>
                <a:cs typeface="Arial" pitchFamily="34" charset="0"/>
              </a:rPr>
              <a:t>With attendance</a:t>
            </a:r>
          </a:p>
          <a:p>
            <a:pPr lvl="1"/>
            <a:r>
              <a:rPr lang="en-US" sz="3400" dirty="0" smtClean="0">
                <a:latin typeface="Arial" pitchFamily="34" charset="0"/>
                <a:cs typeface="Arial" pitchFamily="34" charset="0"/>
              </a:rPr>
              <a:t>With knowledge of the Word</a:t>
            </a:r>
          </a:p>
          <a:p>
            <a:pPr lvl="1"/>
            <a:r>
              <a:rPr lang="en-US" sz="3400" dirty="0" smtClean="0">
                <a:latin typeface="Arial" pitchFamily="34" charset="0"/>
                <a:cs typeface="Arial" pitchFamily="34" charset="0"/>
              </a:rPr>
              <a:t>With interest in one another</a:t>
            </a:r>
          </a:p>
          <a:p>
            <a:pPr lvl="1"/>
            <a:r>
              <a:rPr lang="en-US" sz="3400" dirty="0" smtClean="0">
                <a:latin typeface="Arial" pitchFamily="34" charset="0"/>
                <a:cs typeface="Arial" pitchFamily="34" charset="0"/>
              </a:rPr>
              <a:t>With our giving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630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533400"/>
            <a:ext cx="8077200" cy="1066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Conclusion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We need to pray:</a:t>
            </a:r>
          </a:p>
          <a:p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endParaRPr lang="en-US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630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09600" y="2362200"/>
            <a:ext cx="7924800" cy="14478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2362200"/>
            <a:ext cx="762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“Lord, help us be content with the material and unimportant things, and help us be discontent with the spiritual and really important things”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3886200"/>
            <a:ext cx="8229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paradox is this: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Maintaining our equilibrium, yet turning the world upside down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Being unconcerned, yet concerned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Being immovable, yet doing greater things</a:t>
            </a:r>
            <a:endParaRPr kumimoji="0" lang="en-US" sz="3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533400"/>
            <a:ext cx="8077200" cy="1066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Introduction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Paradox</a:t>
            </a:r>
          </a:p>
          <a:p>
            <a:pPr lvl="1"/>
            <a:r>
              <a:rPr lang="en-US" sz="3400" dirty="0" smtClean="0">
                <a:latin typeface="Arial" pitchFamily="34" charset="0"/>
                <a:cs typeface="Arial" pitchFamily="34" charset="0"/>
              </a:rPr>
              <a:t>A statement that seems contradictory, or absurd, but may be true in fact</a:t>
            </a:r>
          </a:p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Contentment</a:t>
            </a:r>
          </a:p>
          <a:p>
            <a:pPr lvl="1"/>
            <a:r>
              <a:rPr lang="en-US" sz="3400" dirty="0" smtClean="0">
                <a:latin typeface="Arial" pitchFamily="34" charset="0"/>
                <a:cs typeface="Arial" pitchFamily="34" charset="0"/>
              </a:rPr>
              <a:t>Happy enough with what one has or is; satisfied; The state of not being disturbed by desire, even though not every wish is gratified</a:t>
            </a:r>
            <a:endParaRPr lang="en-US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630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533400"/>
            <a:ext cx="8077200" cy="1066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Introduction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Contentment is a virtue or a vice</a:t>
            </a:r>
          </a:p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Living in a world of worry</a:t>
            </a:r>
          </a:p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Living in a world of apathy</a:t>
            </a:r>
            <a:endParaRPr lang="en-US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630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09600" y="3810000"/>
            <a:ext cx="5715000" cy="24384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3962400"/>
            <a:ext cx="5410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Problem?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are often times content when we ought to be discontent and vice versa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533400"/>
            <a:ext cx="8077200" cy="1066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Realm of Contentment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Definitions of contentment explained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Not “total satisfaction”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Not “a suppression of desire for better things”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Not stoicism</a:t>
            </a:r>
          </a:p>
          <a:p>
            <a:pPr lvl="2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Stoicism: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“The principle or practice of showing indifference to pleasure or pain”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630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33400" y="5638800"/>
            <a:ext cx="8077200" cy="6858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5715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Christianity is not stoic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Romans 12:15; Philippians 4:4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533400"/>
            <a:ext cx="8077200" cy="1066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Realm of Contentment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What contentment really is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Submission to the change of circumstances of life without anxiety</a:t>
            </a:r>
          </a:p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Scriptures emphasize contentment</a:t>
            </a:r>
            <a:endParaRPr lang="en-US" sz="3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Luke 3:14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Timothy 6:6-8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13:5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Acts 20:24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630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533400"/>
            <a:ext cx="8077200" cy="1066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Realm of Contentment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Necessity of learning contentment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Apostle Paul learned contentment</a:t>
            </a:r>
          </a:p>
          <a:p>
            <a:pPr lvl="2"/>
            <a:r>
              <a:rPr lang="en-US" sz="3000" dirty="0" smtClean="0">
                <a:latin typeface="Arial" pitchFamily="34" charset="0"/>
                <a:cs typeface="Arial" pitchFamily="34" charset="0"/>
              </a:rPr>
              <a:t>Through the pattern of Christ</a:t>
            </a:r>
          </a:p>
          <a:p>
            <a:pPr lvl="3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Luke 9:58</a:t>
            </a:r>
          </a:p>
          <a:p>
            <a:pPr lvl="2"/>
            <a:r>
              <a:rPr lang="en-US" sz="3000" dirty="0" smtClean="0">
                <a:latin typeface="Arial" pitchFamily="34" charset="0"/>
                <a:cs typeface="Arial" pitchFamily="34" charset="0"/>
              </a:rPr>
              <a:t>Through the precepts of Christ</a:t>
            </a:r>
          </a:p>
          <a:p>
            <a:pPr lvl="3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6:25-34</a:t>
            </a:r>
          </a:p>
          <a:p>
            <a:pPr lvl="3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Luke 12:15</a:t>
            </a:r>
          </a:p>
          <a:p>
            <a:pPr lvl="2"/>
            <a:r>
              <a:rPr lang="en-US" sz="3000" dirty="0" smtClean="0">
                <a:latin typeface="Arial" pitchFamily="34" charset="0"/>
                <a:cs typeface="Arial" pitchFamily="34" charset="0"/>
              </a:rPr>
              <a:t>Through the promises of Christ</a:t>
            </a:r>
          </a:p>
          <a:p>
            <a:pPr lvl="3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7:11; 28:20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630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533400"/>
            <a:ext cx="8077200" cy="1066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Realm of Contentment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Contentment even through adversity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Suffering for Christ</a:t>
            </a:r>
          </a:p>
          <a:p>
            <a:pPr lvl="2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Corinthians 11:23-26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Unjustly confined</a:t>
            </a:r>
          </a:p>
          <a:p>
            <a:pPr lvl="2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Philippians 4:7-9</a:t>
            </a:r>
          </a:p>
          <a:p>
            <a:pPr lvl="2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Philippians 1:12-13,18; 4:4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630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09600" y="5181600"/>
            <a:ext cx="7924800" cy="1143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" y="51816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Happiness and contentment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Christ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will draw others to you!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533400"/>
            <a:ext cx="8077200" cy="1066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Realm of Discontentment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Can be a vice and not a virtue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We sin when we become contented in our own shortcomings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We must strive to do better</a:t>
            </a:r>
          </a:p>
          <a:p>
            <a:pPr lvl="2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Philippians 3:12-14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Should be moved to improve</a:t>
            </a:r>
          </a:p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The suffering of others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James 1:27; 2:15-17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630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533400"/>
            <a:ext cx="8077200" cy="1066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Realm of Discontentment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The ignorance of others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Be moved to be a soul-winner</a:t>
            </a:r>
          </a:p>
          <a:p>
            <a:pPr lvl="2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Romans 1:14-16</a:t>
            </a:r>
          </a:p>
          <a:p>
            <a:pPr lvl="2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Romans 10:1</a:t>
            </a:r>
          </a:p>
          <a:p>
            <a:pPr lvl="2"/>
            <a:endParaRPr lang="en-US" sz="2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88392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63000" y="228600"/>
            <a:ext cx="2286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362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Paradox of Contentment</vt:lpstr>
      <vt:lpstr>Introduction</vt:lpstr>
      <vt:lpstr>Introduction</vt:lpstr>
      <vt:lpstr>The Realm of Contentment</vt:lpstr>
      <vt:lpstr>The Realm of Contentment</vt:lpstr>
      <vt:lpstr>The Realm of Contentment</vt:lpstr>
      <vt:lpstr>The Realm of Contentment</vt:lpstr>
      <vt:lpstr>The Realm of Discontentment</vt:lpstr>
      <vt:lpstr>The Realm of Discontentment</vt:lpstr>
      <vt:lpstr>The Realm of Discontentment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15</cp:revision>
  <dcterms:created xsi:type="dcterms:W3CDTF">2012-08-07T21:32:14Z</dcterms:created>
  <dcterms:modified xsi:type="dcterms:W3CDTF">2012-10-13T17:54:19Z</dcterms:modified>
</cp:coreProperties>
</file>