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C13E-66AD-49F4-829B-31956440D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0208" y="2075504"/>
            <a:ext cx="8020282" cy="1748729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alibri" panose="020F0502020204030204" pitchFamily="34" charset="0"/>
                <a:cs typeface="Calibri" panose="020F0502020204030204" pitchFamily="34" charset="0"/>
              </a:rPr>
              <a:t>Overcoming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DAA03-12E0-4AF8-9D26-296543504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7991253" cy="13225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Romans 3:23</a:t>
            </a:r>
          </a:p>
          <a:p>
            <a:pPr>
              <a:spcBef>
                <a:spcPts val="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Romans 6:1-2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39B14-A3F4-4A1E-8C48-3B8F960FF226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49AAFA-95F1-4685-B5AA-C93605FAFC7F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  <p:pic>
        <p:nvPicPr>
          <p:cNvPr id="10" name="Picture 9" descr="A picture containing indoor, looking, close, food&#10;&#10;Description automatically generated">
            <a:extLst>
              <a:ext uri="{FF2B5EF4-FFF2-40B4-BE49-F238E27FC236}">
                <a16:creationId xmlns:a16="http://schemas.microsoft.com/office/drawing/2014/main" id="{B25BCD6C-86A0-44A2-8411-AD8A6379F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001977" cy="2911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149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Using Our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Psalms 119:11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Proverbs 4:23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Proverbs 23:7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Proverbs 16:6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John 17:17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Psalms 37:31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 John 2:1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Ezekiel 3:16-21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Matthew 4:1-11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 Timothy 4:13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2 Timothy 2:15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786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Pray Often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Matthew 6:13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Luke 21:36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Ephesians 6:13, 18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 Thessalonians 5:17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Colossians 4:2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Luke 18:1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6993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80" y="2349925"/>
            <a:ext cx="3750905" cy="2456442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Regular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Self-Examination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Deuteronomy 11:16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Psalms 39:1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1 Corinthians 11:28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2 Corinthians 13:5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James 1:22-25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6796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80" y="2349925"/>
            <a:ext cx="3750905" cy="2456442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Reverent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Fear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Exodus 20:20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Proverbs 3:7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Ecclesiastes 12:13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Hebrews 10:31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2Corinthians 5:11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96104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80" y="2349925"/>
            <a:ext cx="3750905" cy="2456442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God Always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Sees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Psalms 139:7-12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Proverbs 15:3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8363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62B7-858E-4295-A8F5-0799F23E5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780" y="2349925"/>
            <a:ext cx="3750905" cy="2456442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This May Be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Our Last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4A68C-A7C0-48BE-A639-D2B1A364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9910" y="803186"/>
            <a:ext cx="5089242" cy="524862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James 5:7-9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1CE60-F109-41D6-B0A1-ED69F6327841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1430A9-BACB-4B1B-AE9A-0EE74C6892A0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8397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EC13E-66AD-49F4-829B-31956440D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0208" y="2075504"/>
            <a:ext cx="8020282" cy="1748729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alibri" panose="020F0502020204030204" pitchFamily="34" charset="0"/>
                <a:cs typeface="Calibri" panose="020F0502020204030204" pitchFamily="34" charset="0"/>
              </a:rPr>
              <a:t>Overcoming Sin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DAA03-12E0-4AF8-9D26-296543504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7991253" cy="132258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“Takes a genuine effort on our part”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39B14-A3F4-4A1E-8C48-3B8F960FF226}"/>
              </a:ext>
            </a:extLst>
          </p:cNvPr>
          <p:cNvSpPr/>
          <p:nvPr/>
        </p:nvSpPr>
        <p:spPr>
          <a:xfrm>
            <a:off x="9750490" y="0"/>
            <a:ext cx="24415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49AAFA-95F1-4685-B5AA-C93605FAFC7F}"/>
              </a:ext>
            </a:extLst>
          </p:cNvPr>
          <p:cNvSpPr txBox="1"/>
          <p:nvPr/>
        </p:nvSpPr>
        <p:spPr>
          <a:xfrm>
            <a:off x="0" y="6559554"/>
            <a:ext cx="975049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    www.thetfordcountry.com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3E692C-EE72-43A7-B1D3-82836A328CF7}"/>
              </a:ext>
            </a:extLst>
          </p:cNvPr>
          <p:cNvSpPr txBox="1"/>
          <p:nvPr/>
        </p:nvSpPr>
        <p:spPr>
          <a:xfrm>
            <a:off x="1759237" y="5607349"/>
            <a:ext cx="7991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Heaven waits for those who overcome sin!</a:t>
            </a:r>
          </a:p>
        </p:txBody>
      </p:sp>
      <p:pic>
        <p:nvPicPr>
          <p:cNvPr id="8" name="Picture 7" descr="A person sitting on a table&#10;&#10;Description automatically generated">
            <a:extLst>
              <a:ext uri="{FF2B5EF4-FFF2-40B4-BE49-F238E27FC236}">
                <a16:creationId xmlns:a16="http://schemas.microsoft.com/office/drawing/2014/main" id="{A4557395-5A13-45D8-A0EE-15D6A158D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780523" cy="3932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480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38</TotalTime>
  <Words>294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Rockwell</vt:lpstr>
      <vt:lpstr>Wingdings</vt:lpstr>
      <vt:lpstr>Atlas</vt:lpstr>
      <vt:lpstr>Overcoming Sin</vt:lpstr>
      <vt:lpstr>Using Our Bible</vt:lpstr>
      <vt:lpstr>Pray Often</vt:lpstr>
      <vt:lpstr>Regular Self-Examination</vt:lpstr>
      <vt:lpstr>Reverent Fear of God</vt:lpstr>
      <vt:lpstr>God Always Sees Us</vt:lpstr>
      <vt:lpstr>This May Be Our Last Day</vt:lpstr>
      <vt:lpstr>Overcoming 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Sin</dc:title>
  <dc:creator>Richard Thetford</dc:creator>
  <cp:lastModifiedBy>Richard Thetford</cp:lastModifiedBy>
  <cp:revision>8</cp:revision>
  <dcterms:created xsi:type="dcterms:W3CDTF">2020-05-22T17:37:55Z</dcterms:created>
  <dcterms:modified xsi:type="dcterms:W3CDTF">2020-06-07T20:22:55Z</dcterms:modified>
</cp:coreProperties>
</file>