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63" r:id="rId2"/>
    <p:sldId id="264" r:id="rId3"/>
    <p:sldId id="266" r:id="rId4"/>
    <p:sldId id="267" r:id="rId5"/>
    <p:sldId id="268" r:id="rId6"/>
    <p:sldId id="26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60FF6-4F02-41AF-9D79-9820270FCBD6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7CFDA-6ECB-4984-BC1D-18C52F424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2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09C5-75BB-4414-9338-7A1C0CAD17B5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BF0A6-9DE7-4D4F-86C7-D6F614E29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6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BF0A6-9DE7-4D4F-86C7-D6F614E294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1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012180" y="359898"/>
            <a:ext cx="57734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2" name="Picture 1" descr="Close up of a light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5864352" cy="6851904"/>
          </a:xfrm>
          <a:prstGeom prst="rect">
            <a:avLst/>
          </a:prstGeom>
        </p:spPr>
      </p:pic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012180" y="1850064"/>
            <a:ext cx="57734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E7ED-526C-43D7-BA41-7DEE51FD568E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403F-04F5-4D09-800D-7870715B9ED9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687C-0397-4298-B160-26D34EC67BB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5177-F084-49E7-ADEE-00812B3D582B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1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22400" y="-54"/>
            <a:ext cx="1076545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940" y="2600325"/>
            <a:ext cx="10166316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4" name="Picture 13" descr="Close up of light filament of a half bulb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079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940" y="1066800"/>
            <a:ext cx="10166316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39ED-27B9-4997-BF90-3A238D0607E9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0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4FCC-F745-44A0-B2E4-C91714F31EB6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6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0EA4-DCC4-4D4C-953F-F31E92EE505C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5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2F08-6BA5-45A1-80AB-C11AC921B6C6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D82A9-7CD7-4D15-868B-D8AF30864858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108712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108712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BC6A-4AB7-47F1-904A-90BC8DD816B4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BC9A-EBF0-4E12-A1D3-DD221366B0A1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2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Close up of a light bulb"/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45079" cy="6858000"/>
            </a:xfrm>
            <a:prstGeom prst="rect">
              <a:avLst/>
            </a:prstGeom>
          </p:spPr>
        </p:pic>
      </p:grp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  <a:extLst/>
          </a:lstStyle>
          <a:p>
            <a:fld id="{7157590A-740B-4548-A79B-F8E5167210D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227" y="1852797"/>
            <a:ext cx="6116287" cy="147218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Overcoming 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6227" y="3359014"/>
            <a:ext cx="6116287" cy="57021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Proverbs 12:25</a:t>
            </a:r>
          </a:p>
        </p:txBody>
      </p:sp>
      <p:pic>
        <p:nvPicPr>
          <p:cNvPr id="5" name="Picture 4" descr="A person sitting in a chair talking on a cell phone&#10;&#10;Description automatically generated">
            <a:extLst>
              <a:ext uri="{FF2B5EF4-FFF2-40B4-BE49-F238E27FC236}">
                <a16:creationId xmlns:a16="http://schemas.microsoft.com/office/drawing/2014/main" id="{A7AD82ED-FDA2-41B9-9647-EF3BC593A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36227" cy="5215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C5BB5E-F59B-4014-A04D-E260D78C8422}"/>
              </a:ext>
            </a:extLst>
          </p:cNvPr>
          <p:cNvSpPr txBox="1"/>
          <p:nvPr/>
        </p:nvSpPr>
        <p:spPr>
          <a:xfrm>
            <a:off x="0" y="6558086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F91D93-DA52-4555-83A0-33B9D1E2DEF8}"/>
              </a:ext>
            </a:extLst>
          </p:cNvPr>
          <p:cNvSpPr/>
          <p:nvPr/>
        </p:nvSpPr>
        <p:spPr>
          <a:xfrm>
            <a:off x="0" y="5038531"/>
            <a:ext cx="5836227" cy="15195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B91A0-9DC0-4C32-9BA6-8B28C3F2FCF7}"/>
              </a:ext>
            </a:extLst>
          </p:cNvPr>
          <p:cNvSpPr txBox="1"/>
          <p:nvPr/>
        </p:nvSpPr>
        <p:spPr>
          <a:xfrm>
            <a:off x="0" y="4986157"/>
            <a:ext cx="583622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 anxious for nothing, but in everything by prayer and supplication, with thanksgiving, let your requests be made known to God;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4:6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7B72A0-7F23-4AAC-9232-BD4C56636636}"/>
              </a:ext>
            </a:extLst>
          </p:cNvPr>
          <p:cNvSpPr/>
          <p:nvPr/>
        </p:nvSpPr>
        <p:spPr>
          <a:xfrm>
            <a:off x="5836227" y="0"/>
            <a:ext cx="6355773" cy="21893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DD751F-0B84-4992-A5EA-8C24007FC149}"/>
              </a:ext>
            </a:extLst>
          </p:cNvPr>
          <p:cNvSpPr/>
          <p:nvPr/>
        </p:nvSpPr>
        <p:spPr>
          <a:xfrm>
            <a:off x="5836227" y="6346215"/>
            <a:ext cx="6355773" cy="21893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2341A-2748-4BB5-86B6-791F86D4DFBC}"/>
              </a:ext>
            </a:extLst>
          </p:cNvPr>
          <p:cNvSpPr/>
          <p:nvPr/>
        </p:nvSpPr>
        <p:spPr>
          <a:xfrm>
            <a:off x="11952514" y="933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8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08004" y="246645"/>
            <a:ext cx="7644509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Some Causes of Anxiety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308004" y="1791487"/>
            <a:ext cx="7644508" cy="4456913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brother’s hatred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Genesis 32:6-12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son’s rebellion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Samuel 18:24-33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The king’s decree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4:1-17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670C6-D28F-4930-B532-27A741DF702B}"/>
              </a:ext>
            </a:extLst>
          </p:cNvPr>
          <p:cNvSpPr txBox="1"/>
          <p:nvPr/>
        </p:nvSpPr>
        <p:spPr>
          <a:xfrm>
            <a:off x="0" y="6558086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31F41-D6E6-4EC6-9DFC-4CC156F3FE17}"/>
              </a:ext>
            </a:extLst>
          </p:cNvPr>
          <p:cNvSpPr/>
          <p:nvPr/>
        </p:nvSpPr>
        <p:spPr>
          <a:xfrm>
            <a:off x="1" y="-1"/>
            <a:ext cx="12192000" cy="22120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A69E8-3BC9-4B9F-B672-EA1BFFC7976F}"/>
              </a:ext>
            </a:extLst>
          </p:cNvPr>
          <p:cNvSpPr/>
          <p:nvPr/>
        </p:nvSpPr>
        <p:spPr>
          <a:xfrm>
            <a:off x="1" y="6343947"/>
            <a:ext cx="12192000" cy="22120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50739-3783-4464-8A0C-A4DC3991EE18}"/>
              </a:ext>
            </a:extLst>
          </p:cNvPr>
          <p:cNvSpPr/>
          <p:nvPr/>
        </p:nvSpPr>
        <p:spPr>
          <a:xfrm>
            <a:off x="11952514" y="933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F68E3-1AFE-4BBA-A2ED-46A9661346D5}"/>
              </a:ext>
            </a:extLst>
          </p:cNvPr>
          <p:cNvSpPr/>
          <p:nvPr/>
        </p:nvSpPr>
        <p:spPr>
          <a:xfrm>
            <a:off x="-3112" y="-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D565C298-F27E-4D4B-9F8C-AB80E9DF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4" y="221199"/>
            <a:ext cx="4071630" cy="61227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269D1-4641-4C5F-A1F3-72E738F597BC}"/>
              </a:ext>
            </a:extLst>
          </p:cNvPr>
          <p:cNvCxnSpPr/>
          <p:nvPr/>
        </p:nvCxnSpPr>
        <p:spPr>
          <a:xfrm>
            <a:off x="4506685" y="1417638"/>
            <a:ext cx="72685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9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08004" y="246645"/>
            <a:ext cx="7644509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Some Causes of Anxiety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308004" y="1791487"/>
            <a:ext cx="7644508" cy="4456913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child’s absence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2:41-48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 son’s sickness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4:46-49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670C6-D28F-4930-B532-27A741DF702B}"/>
              </a:ext>
            </a:extLst>
          </p:cNvPr>
          <p:cNvSpPr txBox="1"/>
          <p:nvPr/>
        </p:nvSpPr>
        <p:spPr>
          <a:xfrm>
            <a:off x="0" y="6558086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31F41-D6E6-4EC6-9DFC-4CC156F3FE17}"/>
              </a:ext>
            </a:extLst>
          </p:cNvPr>
          <p:cNvSpPr/>
          <p:nvPr/>
        </p:nvSpPr>
        <p:spPr>
          <a:xfrm>
            <a:off x="1" y="-1"/>
            <a:ext cx="12192000" cy="22120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A69E8-3BC9-4B9F-B672-EA1BFFC7976F}"/>
              </a:ext>
            </a:extLst>
          </p:cNvPr>
          <p:cNvSpPr/>
          <p:nvPr/>
        </p:nvSpPr>
        <p:spPr>
          <a:xfrm>
            <a:off x="1" y="6343947"/>
            <a:ext cx="12192000" cy="22120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50739-3783-4464-8A0C-A4DC3991EE18}"/>
              </a:ext>
            </a:extLst>
          </p:cNvPr>
          <p:cNvSpPr/>
          <p:nvPr/>
        </p:nvSpPr>
        <p:spPr>
          <a:xfrm>
            <a:off x="11952514" y="933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F68E3-1AFE-4BBA-A2ED-46A9661346D5}"/>
              </a:ext>
            </a:extLst>
          </p:cNvPr>
          <p:cNvSpPr/>
          <p:nvPr/>
        </p:nvSpPr>
        <p:spPr>
          <a:xfrm>
            <a:off x="-3112" y="-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D565C298-F27E-4D4B-9F8C-AB80E9DF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4" y="221199"/>
            <a:ext cx="4071630" cy="61227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269D1-4641-4C5F-A1F3-72E738F597BC}"/>
              </a:ext>
            </a:extLst>
          </p:cNvPr>
          <p:cNvCxnSpPr/>
          <p:nvPr/>
        </p:nvCxnSpPr>
        <p:spPr>
          <a:xfrm>
            <a:off x="4506685" y="1417638"/>
            <a:ext cx="72685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08004" y="246645"/>
            <a:ext cx="7644509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Overcoming Anxiety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670C6-D28F-4930-B532-27A741DF702B}"/>
              </a:ext>
            </a:extLst>
          </p:cNvPr>
          <p:cNvSpPr txBox="1"/>
          <p:nvPr/>
        </p:nvSpPr>
        <p:spPr>
          <a:xfrm>
            <a:off x="0" y="6558086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31F41-D6E6-4EC6-9DFC-4CC156F3FE17}"/>
              </a:ext>
            </a:extLst>
          </p:cNvPr>
          <p:cNvSpPr/>
          <p:nvPr/>
        </p:nvSpPr>
        <p:spPr>
          <a:xfrm>
            <a:off x="1" y="-1"/>
            <a:ext cx="12192000" cy="22120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A69E8-3BC9-4B9F-B672-EA1BFFC7976F}"/>
              </a:ext>
            </a:extLst>
          </p:cNvPr>
          <p:cNvSpPr/>
          <p:nvPr/>
        </p:nvSpPr>
        <p:spPr>
          <a:xfrm>
            <a:off x="1" y="6343947"/>
            <a:ext cx="12192000" cy="22120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50739-3783-4464-8A0C-A4DC3991EE18}"/>
              </a:ext>
            </a:extLst>
          </p:cNvPr>
          <p:cNvSpPr/>
          <p:nvPr/>
        </p:nvSpPr>
        <p:spPr>
          <a:xfrm>
            <a:off x="11952514" y="933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F68E3-1AFE-4BBA-A2ED-46A9661346D5}"/>
              </a:ext>
            </a:extLst>
          </p:cNvPr>
          <p:cNvSpPr/>
          <p:nvPr/>
        </p:nvSpPr>
        <p:spPr>
          <a:xfrm>
            <a:off x="-3112" y="-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D565C298-F27E-4D4B-9F8C-AB80E9DF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4" y="221199"/>
            <a:ext cx="4071630" cy="61227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269D1-4641-4C5F-A1F3-72E738F597BC}"/>
              </a:ext>
            </a:extLst>
          </p:cNvPr>
          <p:cNvCxnSpPr/>
          <p:nvPr/>
        </p:nvCxnSpPr>
        <p:spPr>
          <a:xfrm>
            <a:off x="4506685" y="1417638"/>
            <a:ext cx="72685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A1741C-3C4E-4E66-8CE7-357FA5B236E2}"/>
              </a:ext>
            </a:extLst>
          </p:cNvPr>
          <p:cNvSpPr txBox="1"/>
          <p:nvPr/>
        </p:nvSpPr>
        <p:spPr>
          <a:xfrm>
            <a:off x="4381501" y="1676431"/>
            <a:ext cx="7571012" cy="452431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40%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things that will never happen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30%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things about the past that can’t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 changed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12%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things about criticism by others, mostly untrue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about health, which gets worse with stress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8%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about real problems that will be faced</a:t>
            </a:r>
          </a:p>
        </p:txBody>
      </p:sp>
    </p:spTree>
    <p:extLst>
      <p:ext uri="{BB962C8B-B14F-4D97-AF65-F5344CB8AC3E}">
        <p14:creationId xmlns:p14="http://schemas.microsoft.com/office/powerpoint/2010/main" val="409328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08004" y="246645"/>
            <a:ext cx="7644509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Overcoming Anxiety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308004" y="1791487"/>
            <a:ext cx="7644508" cy="4456913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37:1-5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Reliance on the Holy Spirit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13:11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God’s provision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12:22-30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670C6-D28F-4930-B532-27A741DF702B}"/>
              </a:ext>
            </a:extLst>
          </p:cNvPr>
          <p:cNvSpPr txBox="1"/>
          <p:nvPr/>
        </p:nvSpPr>
        <p:spPr>
          <a:xfrm>
            <a:off x="0" y="6558086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31F41-D6E6-4EC6-9DFC-4CC156F3FE17}"/>
              </a:ext>
            </a:extLst>
          </p:cNvPr>
          <p:cNvSpPr/>
          <p:nvPr/>
        </p:nvSpPr>
        <p:spPr>
          <a:xfrm>
            <a:off x="1" y="-1"/>
            <a:ext cx="12192000" cy="22120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A69E8-3BC9-4B9F-B672-EA1BFFC7976F}"/>
              </a:ext>
            </a:extLst>
          </p:cNvPr>
          <p:cNvSpPr/>
          <p:nvPr/>
        </p:nvSpPr>
        <p:spPr>
          <a:xfrm>
            <a:off x="1" y="6343947"/>
            <a:ext cx="12192000" cy="22120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50739-3783-4464-8A0C-A4DC3991EE18}"/>
              </a:ext>
            </a:extLst>
          </p:cNvPr>
          <p:cNvSpPr/>
          <p:nvPr/>
        </p:nvSpPr>
        <p:spPr>
          <a:xfrm>
            <a:off x="11952514" y="933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F68E3-1AFE-4BBA-A2ED-46A9661346D5}"/>
              </a:ext>
            </a:extLst>
          </p:cNvPr>
          <p:cNvSpPr/>
          <p:nvPr/>
        </p:nvSpPr>
        <p:spPr>
          <a:xfrm>
            <a:off x="-3112" y="-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D565C298-F27E-4D4B-9F8C-AB80E9DF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4" y="221199"/>
            <a:ext cx="4071630" cy="61227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269D1-4641-4C5F-A1F3-72E738F597BC}"/>
              </a:ext>
            </a:extLst>
          </p:cNvPr>
          <p:cNvCxnSpPr/>
          <p:nvPr/>
        </p:nvCxnSpPr>
        <p:spPr>
          <a:xfrm>
            <a:off x="4506685" y="1417638"/>
            <a:ext cx="72685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3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08004" y="246645"/>
            <a:ext cx="7644509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Overcoming Anxiety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308004" y="1791487"/>
            <a:ext cx="7644508" cy="4456913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Looking upward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21:25-28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Assurance of God’s sovereignty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8:28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Prayer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4:6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670C6-D28F-4930-B532-27A741DF702B}"/>
              </a:ext>
            </a:extLst>
          </p:cNvPr>
          <p:cNvSpPr txBox="1"/>
          <p:nvPr/>
        </p:nvSpPr>
        <p:spPr>
          <a:xfrm>
            <a:off x="0" y="6558086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31F41-D6E6-4EC6-9DFC-4CC156F3FE17}"/>
              </a:ext>
            </a:extLst>
          </p:cNvPr>
          <p:cNvSpPr/>
          <p:nvPr/>
        </p:nvSpPr>
        <p:spPr>
          <a:xfrm>
            <a:off x="1" y="-1"/>
            <a:ext cx="12192000" cy="22120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A69E8-3BC9-4B9F-B672-EA1BFFC7976F}"/>
              </a:ext>
            </a:extLst>
          </p:cNvPr>
          <p:cNvSpPr/>
          <p:nvPr/>
        </p:nvSpPr>
        <p:spPr>
          <a:xfrm>
            <a:off x="1" y="6343947"/>
            <a:ext cx="12192000" cy="22120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A50739-3783-4464-8A0C-A4DC3991EE18}"/>
              </a:ext>
            </a:extLst>
          </p:cNvPr>
          <p:cNvSpPr/>
          <p:nvPr/>
        </p:nvSpPr>
        <p:spPr>
          <a:xfrm>
            <a:off x="11952514" y="933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F68E3-1AFE-4BBA-A2ED-46A9661346D5}"/>
              </a:ext>
            </a:extLst>
          </p:cNvPr>
          <p:cNvSpPr/>
          <p:nvPr/>
        </p:nvSpPr>
        <p:spPr>
          <a:xfrm>
            <a:off x="-3112" y="-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D565C298-F27E-4D4B-9F8C-AB80E9DF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4" y="221199"/>
            <a:ext cx="4071630" cy="61227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269D1-4641-4C5F-A1F3-72E738F597BC}"/>
              </a:ext>
            </a:extLst>
          </p:cNvPr>
          <p:cNvCxnSpPr/>
          <p:nvPr/>
        </p:nvCxnSpPr>
        <p:spPr>
          <a:xfrm>
            <a:off x="4506685" y="1417638"/>
            <a:ext cx="72685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8C5BB5E-F59B-4014-A04D-E260D78C8422}"/>
              </a:ext>
            </a:extLst>
          </p:cNvPr>
          <p:cNvSpPr txBox="1"/>
          <p:nvPr/>
        </p:nvSpPr>
        <p:spPr>
          <a:xfrm>
            <a:off x="0" y="6558086"/>
            <a:ext cx="12192000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7B72A0-7F23-4AAC-9232-BD4C56636636}"/>
              </a:ext>
            </a:extLst>
          </p:cNvPr>
          <p:cNvSpPr/>
          <p:nvPr/>
        </p:nvSpPr>
        <p:spPr>
          <a:xfrm>
            <a:off x="1" y="-1"/>
            <a:ext cx="12192000" cy="22120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DD751F-0B84-4992-A5EA-8C24007FC149}"/>
              </a:ext>
            </a:extLst>
          </p:cNvPr>
          <p:cNvSpPr/>
          <p:nvPr/>
        </p:nvSpPr>
        <p:spPr>
          <a:xfrm>
            <a:off x="1" y="6343947"/>
            <a:ext cx="12192000" cy="22120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2341A-2748-4BB5-86B6-791F86D4DFBC}"/>
              </a:ext>
            </a:extLst>
          </p:cNvPr>
          <p:cNvSpPr/>
          <p:nvPr/>
        </p:nvSpPr>
        <p:spPr>
          <a:xfrm>
            <a:off x="11952514" y="933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2370D-4B58-4ACB-B4AC-809D5BBCBE41}"/>
              </a:ext>
            </a:extLst>
          </p:cNvPr>
          <p:cNvSpPr/>
          <p:nvPr/>
        </p:nvSpPr>
        <p:spPr>
          <a:xfrm>
            <a:off x="-3112" y="-1"/>
            <a:ext cx="239486" cy="633461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close up of a person&#10;&#10;Description automatically generated">
            <a:extLst>
              <a:ext uri="{FF2B5EF4-FFF2-40B4-BE49-F238E27FC236}">
                <a16:creationId xmlns:a16="http://schemas.microsoft.com/office/drawing/2014/main" id="{6EAC4869-E230-4111-8711-2EBB00997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4" y="221199"/>
            <a:ext cx="11716139" cy="61320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34E35E-6E47-487E-AF80-04B34624E2AF}"/>
              </a:ext>
            </a:extLst>
          </p:cNvPr>
          <p:cNvSpPr txBox="1"/>
          <p:nvPr/>
        </p:nvSpPr>
        <p:spPr>
          <a:xfrm>
            <a:off x="6943045" y="3289051"/>
            <a:ext cx="341947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Peter 5:6-7</a:t>
            </a:r>
          </a:p>
        </p:txBody>
      </p:sp>
    </p:spTree>
    <p:extLst>
      <p:ext uri="{BB962C8B-B14F-4D97-AF65-F5344CB8AC3E}">
        <p14:creationId xmlns:p14="http://schemas.microsoft.com/office/powerpoint/2010/main" val="3635953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ea design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ea design slides.potx" id="{DF01E6A4-6AA1-422C-B26D-6A4BADE1B013}" vid="{6A88D988-B038-48EA-B513-AE1D8F325C3E}"/>
    </a:ext>
  </a:extLst>
</a:theme>
</file>

<file path=ppt/theme/theme2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Idea design slides</Template>
  <TotalTime>74</TotalTime>
  <Words>281</Words>
  <Application>Microsoft Office PowerPoint</Application>
  <PresentationFormat>Widescreen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Verdana</vt:lpstr>
      <vt:lpstr>Wingdings</vt:lpstr>
      <vt:lpstr>Wingdings 2</vt:lpstr>
      <vt:lpstr>Idea design template</vt:lpstr>
      <vt:lpstr>Overcoming Anxiety</vt:lpstr>
      <vt:lpstr>Some Causes of Anxiety</vt:lpstr>
      <vt:lpstr>Some Causes of Anxiety</vt:lpstr>
      <vt:lpstr>Overcoming Anxiety</vt:lpstr>
      <vt:lpstr>Overcoming Anxiety</vt:lpstr>
      <vt:lpstr>Overcoming Anxiety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Richard Thetford</dc:creator>
  <cp:lastModifiedBy>Richard Thetford</cp:lastModifiedBy>
  <cp:revision>7</cp:revision>
  <dcterms:created xsi:type="dcterms:W3CDTF">2020-06-19T21:10:43Z</dcterms:created>
  <dcterms:modified xsi:type="dcterms:W3CDTF">2020-06-28T19:05:26Z</dcterms:modified>
</cp:coreProperties>
</file>