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66" r:id="rId2"/>
    <p:sldId id="267" r:id="rId3"/>
    <p:sldId id="258" r:id="rId4"/>
    <p:sldId id="268" r:id="rId5"/>
    <p:sldId id="259" r:id="rId6"/>
    <p:sldId id="269" r:id="rId7"/>
    <p:sldId id="260" r:id="rId8"/>
    <p:sldId id="270" r:id="rId9"/>
    <p:sldId id="261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29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ED6C-59D4-42E8-8F84-7C686B9F68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647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BAB2-6B18-44A5-8C32-0EB9815374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3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7E61-DDB9-423B-B981-F26EF97ABF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885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85FE-E2EB-4573-89EF-1E50367D5FC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07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DFCA-335A-44C6-895A-524B3E8C5D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66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8E11-2628-406B-96CC-1AEFAD3952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07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05B6-4B9F-4639-BEC3-EBBE00A45E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251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C0C6-9799-45C3-BEDA-C47ED0438B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74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4736-B855-4D2C-8545-47212EFAF9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306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9FDF-1721-45B8-BA3F-38803B3A76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61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C-0A92-4DD5-9C4A-16FE7D9B60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35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B9D08-CD2B-49C6-B6FC-18AA1B09DC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19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>
            <a:extLst>
              <a:ext uri="{FF2B5EF4-FFF2-40B4-BE49-F238E27FC236}">
                <a16:creationId xmlns:a16="http://schemas.microsoft.com/office/drawing/2014/main" id="{0F6D84C0-B283-4F3F-8832-C09EECDF84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4256517" y="4496959"/>
            <a:ext cx="2374041" cy="8477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Noto Sans" panose="020B0502040504020204" pitchFamily="34" charset="0"/>
              </a:rPr>
              <a:t>OLD</a:t>
            </a: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B0700BD3-BF2D-4F6B-86A0-D9D97BD24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4DA7F37E-4DC3-43D3-B270-2589EE56F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C232681B-8951-4493-BF48-057AC611C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634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DDF00565-E5AE-4312-94BA-4719D39AC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0"/>
            <a:ext cx="120396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27D6BB-91CC-4352-9D68-FBB17469504D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												            www.thetfordcountry.com</a:t>
            </a:r>
          </a:p>
        </p:txBody>
      </p:sp>
      <p:sp>
        <p:nvSpPr>
          <p:cNvPr id="18" name="WordArt 5">
            <a:extLst>
              <a:ext uri="{FF2B5EF4-FFF2-40B4-BE49-F238E27FC236}">
                <a16:creationId xmlns:a16="http://schemas.microsoft.com/office/drawing/2014/main" id="{747721AF-367B-4E3F-BEAA-83E290D862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5790043" y="4496959"/>
            <a:ext cx="2374041" cy="8477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Noto Sans" panose="020B0502040504020204" pitchFamily="34" charset="0"/>
              </a:rPr>
              <a:t>NEW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24D9A-0DD5-4FC6-904B-D7FFAEA6B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54224"/>
            <a:ext cx="4876800" cy="5870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4D393-D054-4825-9EFE-21133649C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08" y="2590800"/>
            <a:ext cx="3650792" cy="3634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7751D8-CF9E-4A15-8892-4FFB428B9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2597610"/>
            <a:ext cx="3650792" cy="3650792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9BDF1F76-BFB0-49F6-9228-B425AE7721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587376"/>
            <a:ext cx="4038600" cy="1470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A290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5400" b="1" dirty="0">
                <a:latin typeface="Calibri" panose="020F0502020204030204" pitchFamily="34" charset="0"/>
                <a:ea typeface="Noto Sans" panose="020B0502040504020204" pitchFamily="34" charset="0"/>
              </a:rPr>
              <a:t>Out With The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9DDB319-26A3-49AF-BE06-A468C9C7D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87376"/>
            <a:ext cx="396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 b="1" dirty="0">
                <a:solidFill>
                  <a:schemeClr val="tx1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In With The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E52EE15-F308-4A5B-BD3D-C9E8A158F0A8}"/>
              </a:ext>
            </a:extLst>
          </p:cNvPr>
          <p:cNvSpPr txBox="1">
            <a:spLocks noChangeArrowheads="1"/>
          </p:cNvSpPr>
          <p:nvPr/>
        </p:nvSpPr>
        <p:spPr bwMode="auto">
          <a:xfrm rot="536182">
            <a:off x="3909114" y="2326462"/>
            <a:ext cx="4495800" cy="646331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Calibri" panose="020F0502020204030204" pitchFamily="34" charset="0"/>
                <a:ea typeface="Noto Sans" panose="020B0502040504020204" pitchFamily="34" charset="0"/>
              </a:rPr>
              <a:t>Hebrews 9:15</a:t>
            </a:r>
          </a:p>
        </p:txBody>
      </p:sp>
      <p:sp>
        <p:nvSpPr>
          <p:cNvPr id="19" name="WordArt 5">
            <a:extLst>
              <a:ext uri="{FF2B5EF4-FFF2-40B4-BE49-F238E27FC236}">
                <a16:creationId xmlns:a16="http://schemas.microsoft.com/office/drawing/2014/main" id="{97C6FF05-606C-441F-A3CC-BAD9D83317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4246990" y="4192158"/>
            <a:ext cx="2374041" cy="8477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Noto Sans" panose="020B0502040504020204" pitchFamily="34" charset="0"/>
              </a:rPr>
              <a:t>OLD</a:t>
            </a:r>
          </a:p>
        </p:txBody>
      </p:sp>
      <p:sp>
        <p:nvSpPr>
          <p:cNvPr id="20" name="WordArt 5">
            <a:extLst>
              <a:ext uri="{FF2B5EF4-FFF2-40B4-BE49-F238E27FC236}">
                <a16:creationId xmlns:a16="http://schemas.microsoft.com/office/drawing/2014/main" id="{DD2D1B52-43AA-4E4C-85F9-9028789846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5780516" y="4192158"/>
            <a:ext cx="2374041" cy="8477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Noto Sans" panose="020B0502040504020204" pitchFamily="34" charset="0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110979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80BCE8CF-A7F0-48BF-B1FC-428E1595CE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11506200" cy="106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latin typeface="Calibri" panose="020F0502020204030204" pitchFamily="34" charset="0"/>
                <a:ea typeface="Noto Sans" panose="020B0502040504020204" pitchFamily="34" charset="0"/>
              </a:rPr>
              <a:t>Only those that come in contact with the blood of Christ will be saved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78045DBC-ACCC-444D-BE55-91C309B9F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05200"/>
            <a:ext cx="11430000" cy="1752600"/>
          </a:xfrm>
          <a:prstGeom prst="rect">
            <a:avLst/>
          </a:prstGeom>
          <a:solidFill>
            <a:srgbClr val="7A2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4E1D6199-2AB4-4FD4-AB43-EE0D10B29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27274"/>
            <a:ext cx="11201400" cy="1938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Must die to our old ways, </a:t>
            </a:r>
            <a:r>
              <a:rPr lang="en-US" altLang="en-US" sz="4000" b="1" i="1" dirty="0">
                <a:solidFill>
                  <a:srgbClr val="FFFF00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be buried with Christ</a:t>
            </a: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,</a:t>
            </a:r>
            <a:b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and arise to walk anew!</a:t>
            </a:r>
          </a:p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Romans 6:3-8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EB9EB22A-F7B5-499F-9F06-91A14A072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1B2D771D-017B-4A50-8692-4048DB9D0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10AAD680-33FD-4ED1-AD60-D4F5E9EDD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634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3AE6A431-A889-4D75-BF64-A73DF04EC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0"/>
            <a:ext cx="120396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E9D75-EB41-4E45-81FD-822E82762334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												            www.thetfordcountry.com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ED7EAE22-6CF0-4114-BAB0-CD4460D2E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6705600" cy="11430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6600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Conclusion</a:t>
            </a:r>
            <a:endParaRPr lang="en-US" altLang="en-US" sz="6600" b="1" dirty="0">
              <a:solidFill>
                <a:srgbClr val="7A2900"/>
              </a:solidFill>
              <a:latin typeface="Calibri" panose="020F0502020204030204" pitchFamily="34" charset="0"/>
              <a:ea typeface="Noto Sans" panose="020B0502040504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FD729F5-3C9D-4211-9D41-C9BE5203E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04800"/>
            <a:ext cx="1447800" cy="1447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53B565-6C40-4750-BD8D-0483AF1C0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3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>
            <a:extLst>
              <a:ext uri="{FF2B5EF4-FFF2-40B4-BE49-F238E27FC236}">
                <a16:creationId xmlns:a16="http://schemas.microsoft.com/office/drawing/2014/main" id="{1E906DBA-A667-4AF8-AC4F-9ED30E4DF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1277600" cy="3123188"/>
          </a:xfrm>
          <a:prstGeom prst="rect">
            <a:avLst/>
          </a:prstGeom>
          <a:solidFill>
            <a:srgbClr val="7A2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E387AAFC-63FA-4AC9-BF8B-E162556C4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11277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“And for this reason He is the Mediator of the </a:t>
            </a:r>
            <a:r>
              <a:rPr lang="en-US" alt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new covenant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, by means of death, for the redemption of the transgressions under the first covenant, that those who are called may receive the promise of the eternal inheritance.”</a:t>
            </a:r>
          </a:p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Hebrews 9:15</a:t>
            </a:r>
            <a:endParaRPr lang="en-US" altLang="en-US" sz="3600" dirty="0">
              <a:solidFill>
                <a:schemeClr val="bg1"/>
              </a:solidFill>
              <a:latin typeface="Calibri" panose="020F0502020204030204" pitchFamily="34" charset="0"/>
              <a:ea typeface="Noto Serif" panose="02020600060500020200" pitchFamily="18" charset="0"/>
              <a:cs typeface="Calibri" panose="020F0502020204030204" pitchFamily="34" charset="0"/>
            </a:endParaRP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12509DB0-F001-45AF-B348-4A887BB6B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86200"/>
            <a:ext cx="8382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latin typeface="Calibri" panose="020F0502020204030204" pitchFamily="34" charset="0"/>
                <a:ea typeface="Noto Sans" panose="020B0502040504020204" pitchFamily="34" charset="0"/>
              </a:rPr>
              <a:t>“testament” or “covenant”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dirty="0">
                <a:latin typeface="Calibri" panose="020F0502020204030204" pitchFamily="34" charset="0"/>
                <a:ea typeface="Noto Sans" panose="020B0502040504020204" pitchFamily="34" charset="0"/>
              </a:rPr>
              <a:t>“a solemn disposition, or contract”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D453F8F-6BC2-4C1D-A8D9-2DD510A13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B8AEAF0D-F14E-4E08-A845-80A01BA83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186409F0-430D-455D-ADE9-CFE19BCF6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634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651876B9-4F15-40AC-B117-4BB6B4C91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0"/>
            <a:ext cx="120396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81768A-0C40-45E4-81DE-5F51BB009B36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												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43687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B1FF3AC-D551-45DD-B468-D1D24CD18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6705600" cy="11430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6600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Out With the </a:t>
            </a:r>
            <a:r>
              <a:rPr lang="en-US" altLang="en-US" sz="6600" b="1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OLD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4253974-2D62-4EDC-9056-C3BA18DEB6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11506200" cy="4419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3600" b="1" dirty="0">
                <a:latin typeface="Calibri" panose="020F0502020204030204" pitchFamily="34" charset="0"/>
                <a:ea typeface="Noto Sans" panose="020B0502040504020204" pitchFamily="34" charset="0"/>
              </a:rPr>
              <a:t>Old law has been abolished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Romans 15:4</a:t>
            </a:r>
          </a:p>
          <a:p>
            <a:pPr>
              <a:spcBef>
                <a:spcPts val="0"/>
              </a:spcBef>
            </a:pPr>
            <a:r>
              <a:rPr lang="en-US" altLang="en-US" sz="3600" b="1" dirty="0">
                <a:latin typeface="Calibri" panose="020F0502020204030204" pitchFamily="34" charset="0"/>
                <a:ea typeface="Noto Sans" panose="020B0502040504020204" pitchFamily="34" charset="0"/>
              </a:rPr>
              <a:t>Several New Testament scriptures prove it has been abolished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Ephesians 2:15-16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Colossians 2:14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Galatians 5:1-4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Romans 7:1-6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CF3A97-3194-40E8-8F32-157015E4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04800"/>
            <a:ext cx="1447800" cy="1447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15DC99-AE0E-44C7-945A-A66F3F3AF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447800" cy="1447800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999DEE64-E20D-4A08-9643-C5656E3AE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B8A4C38-CC74-4491-9A21-45BEB0C08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E692E97E-34EB-4800-A60A-26163F2DD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634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F51F0ED0-10CB-4403-8C5F-D8522F994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0"/>
            <a:ext cx="120396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404D33-D1B9-40DC-9D04-D12FC16394E8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												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44253974-2D62-4EDC-9056-C3BA18DEB6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11353800" cy="4267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3600" b="1" dirty="0">
                <a:latin typeface="Calibri" panose="020F0502020204030204" pitchFamily="34" charset="0"/>
                <a:ea typeface="Noto Sans" panose="020B0502040504020204" pitchFamily="34" charset="0"/>
              </a:rPr>
              <a:t>Moses pointed to the coming of Christ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Deuteronomy 18:15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Peter Emphasized this</a:t>
            </a:r>
          </a:p>
          <a:p>
            <a:pPr lvl="2">
              <a:spcBef>
                <a:spcPts val="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Acts 3:22-23</a:t>
            </a:r>
          </a:p>
          <a:p>
            <a:pPr>
              <a:spcBef>
                <a:spcPts val="0"/>
              </a:spcBef>
            </a:pPr>
            <a:r>
              <a:rPr lang="en-US" altLang="en-US" sz="3600" b="1" dirty="0">
                <a:latin typeface="Calibri" panose="020F0502020204030204" pitchFamily="34" charset="0"/>
                <a:ea typeface="Noto Sans" panose="020B0502040504020204" pitchFamily="34" charset="0"/>
              </a:rPr>
              <a:t>It was faulty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Hebrews 8:7-8 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ABF7389-640C-45AD-A42F-6375C43FC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A6053877-0A4C-44F8-9CD4-56FCCF1D7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733E9EF-04A0-40EA-97E7-DFF1AE03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634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69AA213-F6D8-4969-867F-AC07A139D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0"/>
            <a:ext cx="120396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33BA42-DA38-4678-B640-8019E253AD70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												            www.thetfordcountry.com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4A7B7536-9835-4992-A286-71B060E39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6705600" cy="11430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6600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Out With the </a:t>
            </a:r>
            <a:r>
              <a:rPr lang="en-US" altLang="en-US" sz="6600" b="1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OLD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6C2AE93-3EC5-4A37-899D-385259D71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04800"/>
            <a:ext cx="1447800" cy="1447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2A355F-CD11-495E-8489-4CBDE95D4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05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E68B86DF-93E2-483F-A8F9-6296DC714E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11430000" cy="4419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3600" b="1" dirty="0"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Christ connects the “new covenant” with His blood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1 Corinthians 11:25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Exodus 24:7-8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Luke 22:20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Matthew 26:28</a:t>
            </a:r>
          </a:p>
          <a:p>
            <a:pPr>
              <a:spcBef>
                <a:spcPts val="0"/>
              </a:spcBef>
            </a:pPr>
            <a:r>
              <a:rPr lang="en-US" altLang="en-US" sz="3600" b="1" dirty="0"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The Shed Blood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Hebrews 9:11-28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F3791EE5-997C-4C41-B1DF-36F375DCE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8DBCE428-04E2-481D-A16A-62995F1C6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B1396846-4C53-4B24-851D-514324A45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634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B6C70E66-2C9D-465F-8DCB-E6F8E8D4F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0"/>
            <a:ext cx="120396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87E3BF-0B2E-47E5-AA4B-10D1648F3D52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												            www.thetfordcountry.com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21A60E6A-2F85-44EB-B238-BF39D86F2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6705600" cy="11430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6600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Out With the </a:t>
            </a:r>
            <a:r>
              <a:rPr lang="en-US" altLang="en-US" sz="6600" b="1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OLD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5EAE83F-81D1-4652-8E50-7A0C8B6F4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04800"/>
            <a:ext cx="1447800" cy="1447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DE5F0E-B120-401F-8C34-B5C2C0FCA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447800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E68B86DF-93E2-483F-A8F9-6296DC714E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9906000" cy="4267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3600" b="1" dirty="0">
                <a:latin typeface="Calibri" panose="020F0502020204030204" pitchFamily="34" charset="0"/>
                <a:ea typeface="Noto Sans" panose="020B0502040504020204" pitchFamily="34" charset="0"/>
              </a:rPr>
              <a:t>The Mediator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Romans 6:3-5</a:t>
            </a:r>
          </a:p>
          <a:p>
            <a:pPr>
              <a:spcBef>
                <a:spcPts val="0"/>
              </a:spcBef>
            </a:pPr>
            <a:r>
              <a:rPr lang="en-US" altLang="en-US" sz="3600" b="1" dirty="0">
                <a:latin typeface="Calibri" panose="020F0502020204030204" pitchFamily="34" charset="0"/>
                <a:ea typeface="Noto Sans" panose="020B0502040504020204" pitchFamily="34" charset="0"/>
              </a:rPr>
              <a:t>“Inheritance” and “will”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Without shedding of blood</a:t>
            </a:r>
            <a:br>
              <a:rPr lang="en-US" altLang="en-US" sz="3400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</a:br>
            <a:r>
              <a:rPr lang="en-US" altLang="en-US" sz="3400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 – </a:t>
            </a:r>
            <a:r>
              <a:rPr lang="en-US" altLang="en-US" sz="3200" b="1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no forgiveness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1EDCDB1-D7BE-4EA5-85FB-3891AA6D5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B2E2F798-62C0-47A7-91F1-A47DBABEC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CF05AED7-5DD5-4FAA-9F1C-D50BE112C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634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EFD8A20-A52D-4C8C-B821-4DD6347F7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0"/>
            <a:ext cx="120396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E9DFC7-060D-4E6C-B112-AA2ABE30F20E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												            www.thetfordcountry.com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14FBE4EE-5788-450F-851F-A1560D0A4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6705600" cy="11430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6600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Out With the </a:t>
            </a:r>
            <a:r>
              <a:rPr lang="en-US" altLang="en-US" sz="6600" b="1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OLD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30F11C-2FD9-4F61-A667-C0549388A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04800"/>
            <a:ext cx="1447800" cy="1447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435344-E4A8-40E1-9B04-F4806C8A9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3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04916D1A-E16D-4CB4-9101-0E75B40BBF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9906000" cy="3352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3600" b="1" dirty="0">
                <a:latin typeface="Calibri" panose="020F0502020204030204" pitchFamily="34" charset="0"/>
                <a:ea typeface="Noto Sans" panose="020B0502040504020204" pitchFamily="34" charset="0"/>
              </a:rPr>
              <a:t>Relationship to Jeremiah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Jeremiah 31:31-34</a:t>
            </a:r>
          </a:p>
          <a:p>
            <a:pPr>
              <a:spcBef>
                <a:spcPts val="0"/>
              </a:spcBef>
            </a:pPr>
            <a:r>
              <a:rPr lang="en-US" altLang="en-US" sz="3600" b="1" dirty="0">
                <a:latin typeface="Calibri" panose="020F0502020204030204" pitchFamily="34" charset="0"/>
                <a:ea typeface="Noto Sans" panose="020B0502040504020204" pitchFamily="34" charset="0"/>
              </a:rPr>
              <a:t>Relationship to Ezekiel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Ezekiel 36:26-28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758631E-30D7-42D9-8AC9-AFA6A758A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274282A-0E0F-41B3-93BC-C9B47D570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F7321463-1D2C-46CC-85F5-6A96CD906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634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0F94FD94-2C99-430D-B6CE-8CD21E229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0"/>
            <a:ext cx="120396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5C8727-E3B1-4189-8794-4CCAB95F0CAE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												            www.thetfordcountry.com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30BDEC14-CA31-47BB-AB3D-DBED7A7D4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6705600" cy="11430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6600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Out With the </a:t>
            </a:r>
            <a:r>
              <a:rPr lang="en-US" altLang="en-US" sz="6600" b="1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OLD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A00489-C0CA-4C67-91FD-A2C58186B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04800"/>
            <a:ext cx="1447800" cy="1447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6B50F9C-7859-4838-9997-33A8CA0DC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447800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04916D1A-E16D-4CB4-9101-0E75B40BBF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9906000" cy="11430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altLang="en-US" sz="3600" b="1" dirty="0">
                <a:latin typeface="Calibri" panose="020F0502020204030204" pitchFamily="34" charset="0"/>
                <a:ea typeface="Noto Sans" panose="020B0502040504020204" pitchFamily="34" charset="0"/>
              </a:rPr>
              <a:t>Paul’s contrast of the Old and New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2 Corinthians 3:5-12</a:t>
            </a:r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85DD71AF-DC42-4276-B72A-89A2641A4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124200"/>
            <a:ext cx="11430000" cy="2057400"/>
          </a:xfrm>
          <a:prstGeom prst="rect">
            <a:avLst/>
          </a:prstGeom>
          <a:solidFill>
            <a:srgbClr val="7A2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45BBA7DB-D3EC-4036-BBC7-308AD1E1E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83340"/>
            <a:ext cx="1112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The glory of the New Covenant is focused</a:t>
            </a:r>
            <a:br>
              <a:rPr lang="en-US" altLang="en-US" sz="4800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</a:br>
            <a:r>
              <a:rPr lang="en-US" alt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in Christ </a:t>
            </a:r>
            <a:r>
              <a:rPr lang="en-US" altLang="en-US" sz="4800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and shines forth from Him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F028570-5BB2-4972-8BBA-DC97D981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8502848F-0887-4C44-9602-8243CF1D0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A5DF95D5-B99D-404B-BC75-82F3AFCF4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634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C301E6DC-D862-4126-B7AD-FC01CA108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0"/>
            <a:ext cx="120396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EE455C-EB21-43DB-B1F5-7BD0F22CEA2C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												            www.thetfordcountry.com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E0F12651-2B56-4E43-AD2B-B90FF56D8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6705600" cy="11430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6600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Out With the </a:t>
            </a:r>
            <a:r>
              <a:rPr lang="en-US" altLang="en-US" sz="6600" b="1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OLD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C01D64F-E103-48A6-8423-6FD8330AC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04800"/>
            <a:ext cx="1447800" cy="1447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D40728-2A0E-48B4-9897-B3DFFAB9E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04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80BCE8CF-A7F0-48BF-B1FC-428E1595CE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11353800" cy="3200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3600" b="1" dirty="0">
                <a:latin typeface="Calibri" panose="020F0502020204030204" pitchFamily="34" charset="0"/>
                <a:ea typeface="Noto Sans" panose="020B0502040504020204" pitchFamily="34" charset="0"/>
              </a:rPr>
              <a:t>All today are under the New Covenant</a:t>
            </a:r>
          </a:p>
          <a:p>
            <a:pPr>
              <a:spcBef>
                <a:spcPts val="0"/>
              </a:spcBef>
            </a:pPr>
            <a:r>
              <a:rPr lang="en-US" altLang="en-US" sz="3600" b="1" dirty="0">
                <a:latin typeface="Calibri" panose="020F0502020204030204" pitchFamily="34" charset="0"/>
                <a:ea typeface="Noto Sans" panose="020B0502040504020204" pitchFamily="34" charset="0"/>
              </a:rPr>
              <a:t>Can’t do things based upon what individuals were commanded to do under the Old Law</a:t>
            </a:r>
          </a:p>
          <a:p>
            <a:pPr lvl="1">
              <a:spcBef>
                <a:spcPts val="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Galatians 5:3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D06AE10-BCC7-4060-8804-3883FCDDA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899DD980-FF18-43D2-9A45-46016428A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A39B0569-3B7A-4FA2-8CC8-8B22E9F4F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634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6C745D66-F149-4C17-94F8-6E3D627F4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0"/>
            <a:ext cx="12039600" cy="228600"/>
          </a:xfrm>
          <a:prstGeom prst="rect">
            <a:avLst/>
          </a:prstGeom>
          <a:solidFill>
            <a:srgbClr val="7A2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39C7F3-2730-44AB-A91E-59ED343D5C0E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												            www.thetfordcountry.com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C44062DB-8A7F-4E20-9083-FC382D8D7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6705600" cy="11430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6600" dirty="0">
                <a:solidFill>
                  <a:srgbClr val="7A2900"/>
                </a:solidFill>
                <a:latin typeface="Calibri" panose="020F0502020204030204" pitchFamily="34" charset="0"/>
                <a:ea typeface="Noto Sans" panose="020B0502040504020204" pitchFamily="34" charset="0"/>
              </a:rPr>
              <a:t>Conclusion</a:t>
            </a:r>
            <a:endParaRPr lang="en-US" altLang="en-US" sz="6600" b="1" dirty="0">
              <a:solidFill>
                <a:srgbClr val="7A2900"/>
              </a:solidFill>
              <a:latin typeface="Calibri" panose="020F0502020204030204" pitchFamily="34" charset="0"/>
              <a:ea typeface="Noto Sans" panose="020B0502040504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D58E45-CC07-494D-AB3E-6C86CD181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04800"/>
            <a:ext cx="1447800" cy="1447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6E0E96-A031-4AB8-A6BF-02A7A54C8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447800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279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Noto Sans</vt:lpstr>
      <vt:lpstr>Noto Serif</vt:lpstr>
      <vt:lpstr>Default Design</vt:lpstr>
      <vt:lpstr>Out With The</vt:lpstr>
      <vt:lpstr>PowerPoint Presentation</vt:lpstr>
      <vt:lpstr>Out With the OLD</vt:lpstr>
      <vt:lpstr>Out With the OLD</vt:lpstr>
      <vt:lpstr>Out With the OLD</vt:lpstr>
      <vt:lpstr>Out With the OLD</vt:lpstr>
      <vt:lpstr>Out With the OLD</vt:lpstr>
      <vt:lpstr>Out With the OLD</vt:lpstr>
      <vt:lpstr>Conclusion</vt:lpstr>
      <vt:lpstr>Conclusion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 With The</dc:title>
  <dc:creator>HP Authorized Customer</dc:creator>
  <cp:lastModifiedBy>Richard Thetford</cp:lastModifiedBy>
  <cp:revision>19</cp:revision>
  <dcterms:created xsi:type="dcterms:W3CDTF">2007-10-06T01:54:53Z</dcterms:created>
  <dcterms:modified xsi:type="dcterms:W3CDTF">2018-03-25T18:46:17Z</dcterms:modified>
</cp:coreProperties>
</file>